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512"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5C97E-EC55-4E4D-9484-51F320A509BE}" v="94" dt="2026-03-13T16:30:59.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30" d="100"/>
          <a:sy n="30" d="100"/>
        </p:scale>
        <p:origin x="798" y="-1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Hagerty" userId="0b11ad58-a72f-499f-b6a2-f6f0b9963407" providerId="ADAL" clId="{CD0F901A-CF6E-4D77-A0CC-EC16DE0E0598}"/>
    <pc:docChg chg="undo redo custSel delSld modSld">
      <pc:chgData name="Samantha Hagerty" userId="0b11ad58-a72f-499f-b6a2-f6f0b9963407" providerId="ADAL" clId="{CD0F901A-CF6E-4D77-A0CC-EC16DE0E0598}" dt="2026-03-13T16:34:47.463" v="4534" actId="113"/>
      <pc:docMkLst>
        <pc:docMk/>
      </pc:docMkLst>
      <pc:sldChg chg="addSp delSp modSp mod setBg">
        <pc:chgData name="Samantha Hagerty" userId="0b11ad58-a72f-499f-b6a2-f6f0b9963407" providerId="ADAL" clId="{CD0F901A-CF6E-4D77-A0CC-EC16DE0E0598}" dt="2026-03-13T16:34:47.463" v="4534" actId="113"/>
        <pc:sldMkLst>
          <pc:docMk/>
          <pc:sldMk cId="1950670303" sldId="512"/>
        </pc:sldMkLst>
        <pc:spChg chg="mod">
          <ac:chgData name="Samantha Hagerty" userId="0b11ad58-a72f-499f-b6a2-f6f0b9963407" providerId="ADAL" clId="{CD0F901A-CF6E-4D77-A0CC-EC16DE0E0598}" dt="2026-03-10T14:51:46.790" v="219" actId="14100"/>
          <ac:spMkLst>
            <pc:docMk/>
            <pc:sldMk cId="1950670303" sldId="512"/>
            <ac:spMk id="4" creationId="{6BD255D7-D063-8043-F332-25D9E65D0BB1}"/>
          </ac:spMkLst>
        </pc:spChg>
        <pc:spChg chg="mod">
          <ac:chgData name="Samantha Hagerty" userId="0b11ad58-a72f-499f-b6a2-f6f0b9963407" providerId="ADAL" clId="{CD0F901A-CF6E-4D77-A0CC-EC16DE0E0598}" dt="2026-03-10T14:54:36.779" v="245" actId="207"/>
          <ac:spMkLst>
            <pc:docMk/>
            <pc:sldMk cId="1950670303" sldId="512"/>
            <ac:spMk id="8" creationId="{059D85B5-5140-8CE1-B5E4-D59489FB37C5}"/>
          </ac:spMkLst>
        </pc:spChg>
        <pc:spChg chg="mod">
          <ac:chgData name="Samantha Hagerty" userId="0b11ad58-a72f-499f-b6a2-f6f0b9963407" providerId="ADAL" clId="{CD0F901A-CF6E-4D77-A0CC-EC16DE0E0598}" dt="2026-03-10T15:01:51.293" v="325" actId="255"/>
          <ac:spMkLst>
            <pc:docMk/>
            <pc:sldMk cId="1950670303" sldId="512"/>
            <ac:spMk id="23" creationId="{5A447A43-3ADC-6F7F-3771-CD141C6570F6}"/>
          </ac:spMkLst>
        </pc:spChg>
        <pc:spChg chg="mod">
          <ac:chgData name="Samantha Hagerty" userId="0b11ad58-a72f-499f-b6a2-f6f0b9963407" providerId="ADAL" clId="{CD0F901A-CF6E-4D77-A0CC-EC16DE0E0598}" dt="2026-03-12T15:59:22.846" v="1364" actId="14100"/>
          <ac:spMkLst>
            <pc:docMk/>
            <pc:sldMk cId="1950670303" sldId="512"/>
            <ac:spMk id="27" creationId="{1922A5EF-F1AB-44AC-019F-1F0EB77088EC}"/>
          </ac:spMkLst>
        </pc:spChg>
        <pc:spChg chg="mod">
          <ac:chgData name="Samantha Hagerty" userId="0b11ad58-a72f-499f-b6a2-f6f0b9963407" providerId="ADAL" clId="{CD0F901A-CF6E-4D77-A0CC-EC16DE0E0598}" dt="2026-03-13T16:33:58.130" v="4529" actId="20577"/>
          <ac:spMkLst>
            <pc:docMk/>
            <pc:sldMk cId="1950670303" sldId="512"/>
            <ac:spMk id="29" creationId="{E0430193-5DD3-3CBE-5A26-3361E9DDCA7E}"/>
          </ac:spMkLst>
        </pc:spChg>
        <pc:spChg chg="mod">
          <ac:chgData name="Samantha Hagerty" userId="0b11ad58-a72f-499f-b6a2-f6f0b9963407" providerId="ADAL" clId="{CD0F901A-CF6E-4D77-A0CC-EC16DE0E0598}" dt="2026-03-12T15:59:50.353" v="1374" actId="1035"/>
          <ac:spMkLst>
            <pc:docMk/>
            <pc:sldMk cId="1950670303" sldId="512"/>
            <ac:spMk id="30" creationId="{66F2CDB6-4182-093E-6CBC-3BDFB1CA20CF}"/>
          </ac:spMkLst>
        </pc:spChg>
        <pc:spChg chg="mod">
          <ac:chgData name="Samantha Hagerty" userId="0b11ad58-a72f-499f-b6a2-f6f0b9963407" providerId="ADAL" clId="{CD0F901A-CF6E-4D77-A0CC-EC16DE0E0598}" dt="2026-03-12T15:59:50.353" v="1374" actId="1035"/>
          <ac:spMkLst>
            <pc:docMk/>
            <pc:sldMk cId="1950670303" sldId="512"/>
            <ac:spMk id="31" creationId="{EC1BC089-5E77-98C9-F0DB-A39A329E3C8F}"/>
          </ac:spMkLst>
        </pc:spChg>
        <pc:spChg chg="mod">
          <ac:chgData name="Samantha Hagerty" userId="0b11ad58-a72f-499f-b6a2-f6f0b9963407" providerId="ADAL" clId="{CD0F901A-CF6E-4D77-A0CC-EC16DE0E0598}" dt="2026-03-12T15:59:54.780" v="1377" actId="1035"/>
          <ac:spMkLst>
            <pc:docMk/>
            <pc:sldMk cId="1950670303" sldId="512"/>
            <ac:spMk id="32" creationId="{A6902727-1CE1-4052-F2EC-B6F359D84D92}"/>
          </ac:spMkLst>
        </pc:spChg>
        <pc:spChg chg="mod">
          <ac:chgData name="Samantha Hagerty" userId="0b11ad58-a72f-499f-b6a2-f6f0b9963407" providerId="ADAL" clId="{CD0F901A-CF6E-4D77-A0CC-EC16DE0E0598}" dt="2026-03-12T15:59:54.780" v="1377" actId="1035"/>
          <ac:spMkLst>
            <pc:docMk/>
            <pc:sldMk cId="1950670303" sldId="512"/>
            <ac:spMk id="33" creationId="{CFF5E757-A714-C464-942C-C4469AAE2980}"/>
          </ac:spMkLst>
        </pc:spChg>
        <pc:spChg chg="mod">
          <ac:chgData name="Samantha Hagerty" userId="0b11ad58-a72f-499f-b6a2-f6f0b9963407" providerId="ADAL" clId="{CD0F901A-CF6E-4D77-A0CC-EC16DE0E0598}" dt="2026-03-12T15:59:02.478" v="1362" actId="14100"/>
          <ac:spMkLst>
            <pc:docMk/>
            <pc:sldMk cId="1950670303" sldId="512"/>
            <ac:spMk id="34" creationId="{C65507F7-83A0-E030-DEA7-249F8B792A24}"/>
          </ac:spMkLst>
        </pc:spChg>
        <pc:spChg chg="mod">
          <ac:chgData name="Samantha Hagerty" userId="0b11ad58-a72f-499f-b6a2-f6f0b9963407" providerId="ADAL" clId="{CD0F901A-CF6E-4D77-A0CC-EC16DE0E0598}" dt="2026-03-13T16:17:10.770" v="3536" actId="20577"/>
          <ac:spMkLst>
            <pc:docMk/>
            <pc:sldMk cId="1950670303" sldId="512"/>
            <ac:spMk id="35" creationId="{2CA150B5-78FB-4C98-9FEF-B49D7F506ED7}"/>
          </ac:spMkLst>
        </pc:spChg>
        <pc:spChg chg="mod">
          <ac:chgData name="Samantha Hagerty" userId="0b11ad58-a72f-499f-b6a2-f6f0b9963407" providerId="ADAL" clId="{CD0F901A-CF6E-4D77-A0CC-EC16DE0E0598}" dt="2026-03-13T16:16:47.124" v="3530" actId="1036"/>
          <ac:spMkLst>
            <pc:docMk/>
            <pc:sldMk cId="1950670303" sldId="512"/>
            <ac:spMk id="36" creationId="{90163940-8CD2-093A-65C0-ACD6A33EBAD2}"/>
          </ac:spMkLst>
        </pc:spChg>
        <pc:spChg chg="mod">
          <ac:chgData name="Samantha Hagerty" userId="0b11ad58-a72f-499f-b6a2-f6f0b9963407" providerId="ADAL" clId="{CD0F901A-CF6E-4D77-A0CC-EC16DE0E0598}" dt="2026-03-13T16:33:29.040" v="4523" actId="20577"/>
          <ac:spMkLst>
            <pc:docMk/>
            <pc:sldMk cId="1950670303" sldId="512"/>
            <ac:spMk id="37" creationId="{CF840AF0-47D8-CECE-9C51-75AD2A4285F3}"/>
          </ac:spMkLst>
        </pc:spChg>
        <pc:spChg chg="mod">
          <ac:chgData name="Samantha Hagerty" userId="0b11ad58-a72f-499f-b6a2-f6f0b9963407" providerId="ADAL" clId="{CD0F901A-CF6E-4D77-A0CC-EC16DE0E0598}" dt="2026-03-13T16:33:51.194" v="4528" actId="1036"/>
          <ac:spMkLst>
            <pc:docMk/>
            <pc:sldMk cId="1950670303" sldId="512"/>
            <ac:spMk id="38" creationId="{767D4836-D7DA-CD94-A50D-52AC5C62B188}"/>
          </ac:spMkLst>
        </pc:spChg>
        <pc:spChg chg="mod">
          <ac:chgData name="Samantha Hagerty" userId="0b11ad58-a72f-499f-b6a2-f6f0b9963407" providerId="ADAL" clId="{CD0F901A-CF6E-4D77-A0CC-EC16DE0E0598}" dt="2026-03-13T16:33:49.561" v="4525" actId="1036"/>
          <ac:spMkLst>
            <pc:docMk/>
            <pc:sldMk cId="1950670303" sldId="512"/>
            <ac:spMk id="39" creationId="{229B2686-E4D8-4578-E15A-681CA2406461}"/>
          </ac:spMkLst>
        </pc:spChg>
        <pc:spChg chg="mod">
          <ac:chgData name="Samantha Hagerty" userId="0b11ad58-a72f-499f-b6a2-f6f0b9963407" providerId="ADAL" clId="{CD0F901A-CF6E-4D77-A0CC-EC16DE0E0598}" dt="2026-03-12T15:59:30.840" v="1366" actId="14100"/>
          <ac:spMkLst>
            <pc:docMk/>
            <pc:sldMk cId="1950670303" sldId="512"/>
            <ac:spMk id="58" creationId="{25872C47-4AD6-3142-F731-9381868B29BB}"/>
          </ac:spMkLst>
        </pc:spChg>
        <pc:spChg chg="mod">
          <ac:chgData name="Samantha Hagerty" userId="0b11ad58-a72f-499f-b6a2-f6f0b9963407" providerId="ADAL" clId="{CD0F901A-CF6E-4D77-A0CC-EC16DE0E0598}" dt="2026-03-12T23:47:24.480" v="2680" actId="1076"/>
          <ac:spMkLst>
            <pc:docMk/>
            <pc:sldMk cId="1950670303" sldId="512"/>
            <ac:spMk id="61" creationId="{60EFA4BA-DB66-5235-998B-9EA6EBE11702}"/>
          </ac:spMkLst>
        </pc:spChg>
        <pc:spChg chg="mod">
          <ac:chgData name="Samantha Hagerty" userId="0b11ad58-a72f-499f-b6a2-f6f0b9963407" providerId="ADAL" clId="{CD0F901A-CF6E-4D77-A0CC-EC16DE0E0598}" dt="2026-03-10T19:08:01.484" v="1359" actId="1076"/>
          <ac:spMkLst>
            <pc:docMk/>
            <pc:sldMk cId="1950670303" sldId="512"/>
            <ac:spMk id="1024" creationId="{F0694F09-FC83-0B49-654A-A8DCDE9AE246}"/>
          </ac:spMkLst>
        </pc:spChg>
        <pc:spChg chg="mod">
          <ac:chgData name="Samantha Hagerty" userId="0b11ad58-a72f-499f-b6a2-f6f0b9963407" providerId="ADAL" clId="{CD0F901A-CF6E-4D77-A0CC-EC16DE0E0598}" dt="2026-03-12T16:02:12.029" v="1381" actId="1035"/>
          <ac:spMkLst>
            <pc:docMk/>
            <pc:sldMk cId="1950670303" sldId="512"/>
            <ac:spMk id="1028" creationId="{0C48F140-F18A-6838-A481-87C2F727B750}"/>
          </ac:spMkLst>
        </pc:spChg>
        <pc:spChg chg="mod">
          <ac:chgData name="Samantha Hagerty" userId="0b11ad58-a72f-499f-b6a2-f6f0b9963407" providerId="ADAL" clId="{CD0F901A-CF6E-4D77-A0CC-EC16DE0E0598}" dt="2026-03-12T16:02:12.029" v="1381" actId="1035"/>
          <ac:spMkLst>
            <pc:docMk/>
            <pc:sldMk cId="1950670303" sldId="512"/>
            <ac:spMk id="1032" creationId="{1AAE402D-1B68-98B1-B8D8-2053FD820961}"/>
          </ac:spMkLst>
        </pc:spChg>
        <pc:spChg chg="mod">
          <ac:chgData name="Samantha Hagerty" userId="0b11ad58-a72f-499f-b6a2-f6f0b9963407" providerId="ADAL" clId="{CD0F901A-CF6E-4D77-A0CC-EC16DE0E0598}" dt="2026-03-12T16:02:12.029" v="1381" actId="1035"/>
          <ac:spMkLst>
            <pc:docMk/>
            <pc:sldMk cId="1950670303" sldId="512"/>
            <ac:spMk id="1035" creationId="{743B4069-EDAB-EEBB-6B36-722E9DB375C8}"/>
          </ac:spMkLst>
        </pc:spChg>
        <pc:spChg chg="mod">
          <ac:chgData name="Samantha Hagerty" userId="0b11ad58-a72f-499f-b6a2-f6f0b9963407" providerId="ADAL" clId="{CD0F901A-CF6E-4D77-A0CC-EC16DE0E0598}" dt="2026-03-12T16:02:12.029" v="1381" actId="1035"/>
          <ac:spMkLst>
            <pc:docMk/>
            <pc:sldMk cId="1950670303" sldId="512"/>
            <ac:spMk id="1037" creationId="{91AF356C-3A8C-BD7C-20C3-D134669ECD8F}"/>
          </ac:spMkLst>
        </pc:spChg>
        <pc:spChg chg="mod">
          <ac:chgData name="Samantha Hagerty" userId="0b11ad58-a72f-499f-b6a2-f6f0b9963407" providerId="ADAL" clId="{CD0F901A-CF6E-4D77-A0CC-EC16DE0E0598}" dt="2026-03-13T16:34:47.463" v="4534" actId="113"/>
          <ac:spMkLst>
            <pc:docMk/>
            <pc:sldMk cId="1950670303" sldId="512"/>
            <ac:spMk id="1042" creationId="{53C9CAFB-DFA5-D8D5-144B-79E6A7A9F26E}"/>
          </ac:spMkLst>
        </pc:spChg>
        <pc:spChg chg="mod">
          <ac:chgData name="Samantha Hagerty" userId="0b11ad58-a72f-499f-b6a2-f6f0b9963407" providerId="ADAL" clId="{CD0F901A-CF6E-4D77-A0CC-EC16DE0E0598}" dt="2026-03-12T23:47:24.480" v="2680" actId="1076"/>
          <ac:spMkLst>
            <pc:docMk/>
            <pc:sldMk cId="1950670303" sldId="512"/>
            <ac:spMk id="1047" creationId="{FA5CD1A0-94DA-DC8B-FD91-6724EF72893E}"/>
          </ac:spMkLst>
        </pc:spChg>
        <pc:spChg chg="mod">
          <ac:chgData name="Samantha Hagerty" userId="0b11ad58-a72f-499f-b6a2-f6f0b9963407" providerId="ADAL" clId="{CD0F901A-CF6E-4D77-A0CC-EC16DE0E0598}" dt="2026-03-12T23:47:24.480" v="2680" actId="1076"/>
          <ac:spMkLst>
            <pc:docMk/>
            <pc:sldMk cId="1950670303" sldId="512"/>
            <ac:spMk id="1048" creationId="{30948852-F21D-ECBC-3BE6-6F0AAFD8C612}"/>
          </ac:spMkLst>
        </pc:spChg>
        <pc:spChg chg="mod">
          <ac:chgData name="Samantha Hagerty" userId="0b11ad58-a72f-499f-b6a2-f6f0b9963407" providerId="ADAL" clId="{CD0F901A-CF6E-4D77-A0CC-EC16DE0E0598}" dt="2026-03-12T16:02:12.029" v="1381" actId="1035"/>
          <ac:spMkLst>
            <pc:docMk/>
            <pc:sldMk cId="1950670303" sldId="512"/>
            <ac:spMk id="1055" creationId="{4E58F678-1493-225C-7B8A-59D0F2FB180F}"/>
          </ac:spMkLst>
        </pc:spChg>
        <pc:spChg chg="mod">
          <ac:chgData name="Samantha Hagerty" userId="0b11ad58-a72f-499f-b6a2-f6f0b9963407" providerId="ADAL" clId="{CD0F901A-CF6E-4D77-A0CC-EC16DE0E0598}" dt="2026-03-12T16:02:12.029" v="1381" actId="1035"/>
          <ac:spMkLst>
            <pc:docMk/>
            <pc:sldMk cId="1950670303" sldId="512"/>
            <ac:spMk id="1058" creationId="{64DF89AB-794B-E300-B2E7-87F020F40E14}"/>
          </ac:spMkLst>
        </pc:spChg>
        <pc:spChg chg="mod">
          <ac:chgData name="Samantha Hagerty" userId="0b11ad58-a72f-499f-b6a2-f6f0b9963407" providerId="ADAL" clId="{CD0F901A-CF6E-4D77-A0CC-EC16DE0E0598}" dt="2026-03-12T16:02:12.029" v="1381" actId="1035"/>
          <ac:spMkLst>
            <pc:docMk/>
            <pc:sldMk cId="1950670303" sldId="512"/>
            <ac:spMk id="1059" creationId="{12B55B8E-12BF-852F-7CAF-76ECCDFC13FF}"/>
          </ac:spMkLst>
        </pc:spChg>
        <pc:spChg chg="add mod">
          <ac:chgData name="Samantha Hagerty" userId="0b11ad58-a72f-499f-b6a2-f6f0b9963407" providerId="ADAL" clId="{CD0F901A-CF6E-4D77-A0CC-EC16DE0E0598}" dt="2026-03-12T16:02:36.727" v="1382" actId="255"/>
          <ac:spMkLst>
            <pc:docMk/>
            <pc:sldMk cId="1950670303" sldId="512"/>
            <ac:spMk id="1062" creationId="{98D0DE7A-E45D-44BC-5629-4771AFBD88A0}"/>
          </ac:spMkLst>
        </pc:spChg>
        <pc:spChg chg="add mod">
          <ac:chgData name="Samantha Hagerty" userId="0b11ad58-a72f-499f-b6a2-f6f0b9963407" providerId="ADAL" clId="{CD0F901A-CF6E-4D77-A0CC-EC16DE0E0598}" dt="2026-03-12T16:02:12.029" v="1381" actId="1035"/>
          <ac:spMkLst>
            <pc:docMk/>
            <pc:sldMk cId="1950670303" sldId="512"/>
            <ac:spMk id="1063" creationId="{BFC8C94B-504B-B372-6335-2B3E6BDD029B}"/>
          </ac:spMkLst>
        </pc:spChg>
        <pc:spChg chg="add mod">
          <ac:chgData name="Samantha Hagerty" userId="0b11ad58-a72f-499f-b6a2-f6f0b9963407" providerId="ADAL" clId="{CD0F901A-CF6E-4D77-A0CC-EC16DE0E0598}" dt="2026-03-10T15:09:39.715" v="460" actId="20577"/>
          <ac:spMkLst>
            <pc:docMk/>
            <pc:sldMk cId="1950670303" sldId="512"/>
            <ac:spMk id="1064" creationId="{BB3CE8A3-12E8-D732-F59F-389120CA11DC}"/>
          </ac:spMkLst>
        </pc:spChg>
        <pc:spChg chg="add mod">
          <ac:chgData name="Samantha Hagerty" userId="0b11ad58-a72f-499f-b6a2-f6f0b9963407" providerId="ADAL" clId="{CD0F901A-CF6E-4D77-A0CC-EC16DE0E0598}" dt="2026-03-10T15:10:14.673" v="466" actId="1076"/>
          <ac:spMkLst>
            <pc:docMk/>
            <pc:sldMk cId="1950670303" sldId="512"/>
            <ac:spMk id="1065" creationId="{A6236202-B90B-F7BA-4B90-51CF19A2BE51}"/>
          </ac:spMkLst>
        </pc:spChg>
        <pc:spChg chg="add mod">
          <ac:chgData name="Samantha Hagerty" userId="0b11ad58-a72f-499f-b6a2-f6f0b9963407" providerId="ADAL" clId="{CD0F901A-CF6E-4D77-A0CC-EC16DE0E0598}" dt="2026-03-13T16:19:22.470" v="3557" actId="1076"/>
          <ac:spMkLst>
            <pc:docMk/>
            <pc:sldMk cId="1950670303" sldId="512"/>
            <ac:spMk id="1066" creationId="{9BDFEB7E-0081-59C7-B96F-AA4F7E5B112B}"/>
          </ac:spMkLst>
        </pc:spChg>
        <pc:spChg chg="add del mod">
          <ac:chgData name="Samantha Hagerty" userId="0b11ad58-a72f-499f-b6a2-f6f0b9963407" providerId="ADAL" clId="{CD0F901A-CF6E-4D77-A0CC-EC16DE0E0598}" dt="2026-03-13T16:05:48.055" v="3056"/>
          <ac:spMkLst>
            <pc:docMk/>
            <pc:sldMk cId="1950670303" sldId="512"/>
            <ac:spMk id="1067" creationId="{5688335A-7D6F-5AF2-4C26-D21BD0DF5C5D}"/>
          </ac:spMkLst>
        </pc:spChg>
        <pc:spChg chg="add mod">
          <ac:chgData name="Samantha Hagerty" userId="0b11ad58-a72f-499f-b6a2-f6f0b9963407" providerId="ADAL" clId="{CD0F901A-CF6E-4D77-A0CC-EC16DE0E0598}" dt="2026-03-13T16:30:30.958" v="4497" actId="20577"/>
          <ac:spMkLst>
            <pc:docMk/>
            <pc:sldMk cId="1950670303" sldId="512"/>
            <ac:spMk id="1077" creationId="{A93ABCBE-68F9-E82D-440C-FAC5991467A8}"/>
          </ac:spMkLst>
        </pc:spChg>
        <pc:spChg chg="add mod">
          <ac:chgData name="Samantha Hagerty" userId="0b11ad58-a72f-499f-b6a2-f6f0b9963407" providerId="ADAL" clId="{CD0F901A-CF6E-4D77-A0CC-EC16DE0E0598}" dt="2026-03-12T21:07:41.340" v="2599" actId="1076"/>
          <ac:spMkLst>
            <pc:docMk/>
            <pc:sldMk cId="1950670303" sldId="512"/>
            <ac:spMk id="1078" creationId="{D9D0B3B4-7B39-D852-0BFF-8117F69BF60C}"/>
          </ac:spMkLst>
        </pc:spChg>
        <pc:spChg chg="add mod">
          <ac:chgData name="Samantha Hagerty" userId="0b11ad58-a72f-499f-b6a2-f6f0b9963407" providerId="ADAL" clId="{CD0F901A-CF6E-4D77-A0CC-EC16DE0E0598}" dt="2026-03-12T21:07:46.217" v="2602" actId="20577"/>
          <ac:spMkLst>
            <pc:docMk/>
            <pc:sldMk cId="1950670303" sldId="512"/>
            <ac:spMk id="1079" creationId="{9C30520D-B1B1-3C7E-631F-4B92272371A9}"/>
          </ac:spMkLst>
        </pc:spChg>
        <pc:spChg chg="add mod">
          <ac:chgData name="Samantha Hagerty" userId="0b11ad58-a72f-499f-b6a2-f6f0b9963407" providerId="ADAL" clId="{CD0F901A-CF6E-4D77-A0CC-EC16DE0E0598}" dt="2026-03-12T21:07:57.725" v="2606" actId="20577"/>
          <ac:spMkLst>
            <pc:docMk/>
            <pc:sldMk cId="1950670303" sldId="512"/>
            <ac:spMk id="1080" creationId="{4B465580-6522-8F26-73C7-C0C87307DC30}"/>
          </ac:spMkLst>
        </pc:spChg>
        <pc:spChg chg="add del">
          <ac:chgData name="Samantha Hagerty" userId="0b11ad58-a72f-499f-b6a2-f6f0b9963407" providerId="ADAL" clId="{CD0F901A-CF6E-4D77-A0CC-EC16DE0E0598}" dt="2026-03-12T22:04:49.768" v="2656" actId="478"/>
          <ac:spMkLst>
            <pc:docMk/>
            <pc:sldMk cId="1950670303" sldId="512"/>
            <ac:spMk id="1086" creationId="{7E9ED9E3-B342-404C-6B7F-4CD52C65A2B8}"/>
          </ac:spMkLst>
        </pc:spChg>
        <pc:spChg chg="add del mod">
          <ac:chgData name="Samantha Hagerty" userId="0b11ad58-a72f-499f-b6a2-f6f0b9963407" providerId="ADAL" clId="{CD0F901A-CF6E-4D77-A0CC-EC16DE0E0598}" dt="2026-03-12T22:05:36.476" v="2665" actId="478"/>
          <ac:spMkLst>
            <pc:docMk/>
            <pc:sldMk cId="1950670303" sldId="512"/>
            <ac:spMk id="1087" creationId="{A23D6AA0-B44D-82A5-7345-8954293F1BE5}"/>
          </ac:spMkLst>
        </pc:spChg>
        <pc:spChg chg="add del mod">
          <ac:chgData name="Samantha Hagerty" userId="0b11ad58-a72f-499f-b6a2-f6f0b9963407" providerId="ADAL" clId="{CD0F901A-CF6E-4D77-A0CC-EC16DE0E0598}" dt="2026-03-12T23:47:27.846" v="2682" actId="47"/>
          <ac:spMkLst>
            <pc:docMk/>
            <pc:sldMk cId="1950670303" sldId="512"/>
            <ac:spMk id="1088" creationId="{760F8800-9E7D-C435-D57F-A9F93F7CE2C0}"/>
          </ac:spMkLst>
        </pc:spChg>
        <pc:spChg chg="add del mod">
          <ac:chgData name="Samantha Hagerty" userId="0b11ad58-a72f-499f-b6a2-f6f0b9963407" providerId="ADAL" clId="{CD0F901A-CF6E-4D77-A0CC-EC16DE0E0598}" dt="2026-03-12T22:06:26.003" v="2672" actId="478"/>
          <ac:spMkLst>
            <pc:docMk/>
            <pc:sldMk cId="1950670303" sldId="512"/>
            <ac:spMk id="1089" creationId="{34B4763C-31F5-BB3B-8998-F22108A9327D}"/>
          </ac:spMkLst>
        </pc:spChg>
        <pc:spChg chg="add del mod">
          <ac:chgData name="Samantha Hagerty" userId="0b11ad58-a72f-499f-b6a2-f6f0b9963407" providerId="ADAL" clId="{CD0F901A-CF6E-4D77-A0CC-EC16DE0E0598}" dt="2026-03-13T14:10:06.800" v="2763" actId="478"/>
          <ac:spMkLst>
            <pc:docMk/>
            <pc:sldMk cId="1950670303" sldId="512"/>
            <ac:spMk id="1091" creationId="{8A5B4E5B-16BF-0E9B-DB6F-D8ECD9197F48}"/>
          </ac:spMkLst>
        </pc:spChg>
        <pc:spChg chg="add del mod">
          <ac:chgData name="Samantha Hagerty" userId="0b11ad58-a72f-499f-b6a2-f6f0b9963407" providerId="ADAL" clId="{CD0F901A-CF6E-4D77-A0CC-EC16DE0E0598}" dt="2026-03-13T16:07:59.258" v="3065" actId="478"/>
          <ac:spMkLst>
            <pc:docMk/>
            <pc:sldMk cId="1950670303" sldId="512"/>
            <ac:spMk id="1095" creationId="{329E3014-FF45-2C4A-8742-1A6E589CA6AC}"/>
          </ac:spMkLst>
        </pc:spChg>
        <pc:spChg chg="add mod">
          <ac:chgData name="Samantha Hagerty" userId="0b11ad58-a72f-499f-b6a2-f6f0b9963407" providerId="ADAL" clId="{CD0F901A-CF6E-4D77-A0CC-EC16DE0E0598}" dt="2026-03-13T16:25:44.622" v="3984" actId="14100"/>
          <ac:spMkLst>
            <pc:docMk/>
            <pc:sldMk cId="1950670303" sldId="512"/>
            <ac:spMk id="1102" creationId="{94E382AD-F6D2-0F60-C5E7-0167CD7D041B}"/>
          </ac:spMkLst>
        </pc:spChg>
        <pc:spChg chg="add mod">
          <ac:chgData name="Samantha Hagerty" userId="0b11ad58-a72f-499f-b6a2-f6f0b9963407" providerId="ADAL" clId="{CD0F901A-CF6E-4D77-A0CC-EC16DE0E0598}" dt="2026-03-13T16:26:06.398" v="3990" actId="1036"/>
          <ac:spMkLst>
            <pc:docMk/>
            <pc:sldMk cId="1950670303" sldId="512"/>
            <ac:spMk id="1103" creationId="{700F9D5D-F936-A34A-3CF3-F30243FE9724}"/>
          </ac:spMkLst>
        </pc:spChg>
        <pc:spChg chg="add mod">
          <ac:chgData name="Samantha Hagerty" userId="0b11ad58-a72f-499f-b6a2-f6f0b9963407" providerId="ADAL" clId="{CD0F901A-CF6E-4D77-A0CC-EC16DE0E0598}" dt="2026-03-13T16:28:57.716" v="4446" actId="113"/>
          <ac:spMkLst>
            <pc:docMk/>
            <pc:sldMk cId="1950670303" sldId="512"/>
            <ac:spMk id="1105" creationId="{E4A38693-045A-9A13-F9E6-530E6FD761AC}"/>
          </ac:spMkLst>
        </pc:spChg>
        <pc:spChg chg="add mod">
          <ac:chgData name="Samantha Hagerty" userId="0b11ad58-a72f-499f-b6a2-f6f0b9963407" providerId="ADAL" clId="{CD0F901A-CF6E-4D77-A0CC-EC16DE0E0598}" dt="2026-03-13T16:29:08.942" v="4447"/>
          <ac:spMkLst>
            <pc:docMk/>
            <pc:sldMk cId="1950670303" sldId="512"/>
            <ac:spMk id="1106" creationId="{903F5A3A-FD55-E780-66C7-95D0352E1D2A}"/>
          </ac:spMkLst>
        </pc:spChg>
        <pc:spChg chg="add mod">
          <ac:chgData name="Samantha Hagerty" userId="0b11ad58-a72f-499f-b6a2-f6f0b9963407" providerId="ADAL" clId="{CD0F901A-CF6E-4D77-A0CC-EC16DE0E0598}" dt="2026-03-13T16:29:35.890" v="4453" actId="1076"/>
          <ac:spMkLst>
            <pc:docMk/>
            <pc:sldMk cId="1950670303" sldId="512"/>
            <ac:spMk id="1107" creationId="{ECC29FB2-C533-BDEE-DD20-E7B772701678}"/>
          </ac:spMkLst>
        </pc:spChg>
        <pc:spChg chg="add mod">
          <ac:chgData name="Samantha Hagerty" userId="0b11ad58-a72f-499f-b6a2-f6f0b9963407" providerId="ADAL" clId="{CD0F901A-CF6E-4D77-A0CC-EC16DE0E0598}" dt="2026-03-13T16:29:27.189" v="4452" actId="20577"/>
          <ac:spMkLst>
            <pc:docMk/>
            <pc:sldMk cId="1950670303" sldId="512"/>
            <ac:spMk id="1108" creationId="{4674B119-4213-D0D8-9B9F-D1A9DDF36043}"/>
          </ac:spMkLst>
        </pc:spChg>
        <pc:grpChg chg="mod">
          <ac:chgData name="Samantha Hagerty" userId="0b11ad58-a72f-499f-b6a2-f6f0b9963407" providerId="ADAL" clId="{CD0F901A-CF6E-4D77-A0CC-EC16DE0E0598}" dt="2026-03-10T14:51:12.203" v="217" actId="1076"/>
          <ac:grpSpMkLst>
            <pc:docMk/>
            <pc:sldMk cId="1950670303" sldId="512"/>
            <ac:grpSpMk id="26" creationId="{E7ED763D-3939-7E92-1EA8-7E0F1B1F9E1B}"/>
          </ac:grpSpMkLst>
        </pc:grpChg>
        <pc:grpChg chg="mod">
          <ac:chgData name="Samantha Hagerty" userId="0b11ad58-a72f-499f-b6a2-f6f0b9963407" providerId="ADAL" clId="{CD0F901A-CF6E-4D77-A0CC-EC16DE0E0598}" dt="2026-03-12T23:47:24.480" v="2680" actId="1076"/>
          <ac:grpSpMkLst>
            <pc:docMk/>
            <pc:sldMk cId="1950670303" sldId="512"/>
            <ac:grpSpMk id="54" creationId="{B4067CC8-F1A0-1FF1-A056-1F79BEFBBC38}"/>
          </ac:grpSpMkLst>
        </pc:grpChg>
        <pc:grpChg chg="mod">
          <ac:chgData name="Samantha Hagerty" userId="0b11ad58-a72f-499f-b6a2-f6f0b9963407" providerId="ADAL" clId="{CD0F901A-CF6E-4D77-A0CC-EC16DE0E0598}" dt="2026-03-12T23:47:01.855" v="2676" actId="164"/>
          <ac:grpSpMkLst>
            <pc:docMk/>
            <pc:sldMk cId="1950670303" sldId="512"/>
            <ac:grpSpMk id="62" creationId="{210F7672-8B92-D1C7-7FAD-73C742AE9EBE}"/>
          </ac:grpSpMkLst>
        </pc:grpChg>
        <pc:grpChg chg="mod">
          <ac:chgData name="Samantha Hagerty" userId="0b11ad58-a72f-499f-b6a2-f6f0b9963407" providerId="ADAL" clId="{CD0F901A-CF6E-4D77-A0CC-EC16DE0E0598}" dt="2026-03-12T23:47:24.480" v="2680" actId="1076"/>
          <ac:grpSpMkLst>
            <pc:docMk/>
            <pc:sldMk cId="1950670303" sldId="512"/>
            <ac:grpSpMk id="1049" creationId="{62837DD9-0CE9-C7D4-7A51-6EEE76630E12}"/>
          </ac:grpSpMkLst>
        </pc:grpChg>
        <pc:grpChg chg="mod">
          <ac:chgData name="Samantha Hagerty" userId="0b11ad58-a72f-499f-b6a2-f6f0b9963407" providerId="ADAL" clId="{CD0F901A-CF6E-4D77-A0CC-EC16DE0E0598}" dt="2026-03-12T23:47:24.480" v="2680" actId="1076"/>
          <ac:grpSpMkLst>
            <pc:docMk/>
            <pc:sldMk cId="1950670303" sldId="512"/>
            <ac:grpSpMk id="1050" creationId="{AC2CCF42-02A9-5AD8-024D-F7A2B90A0924}"/>
          </ac:grpSpMkLst>
        </pc:grpChg>
        <pc:grpChg chg="mod">
          <ac:chgData name="Samantha Hagerty" userId="0b11ad58-a72f-499f-b6a2-f6f0b9963407" providerId="ADAL" clId="{CD0F901A-CF6E-4D77-A0CC-EC16DE0E0598}" dt="2026-03-10T15:43:58.127" v="1285" actId="1035"/>
          <ac:grpSpMkLst>
            <pc:docMk/>
            <pc:sldMk cId="1950670303" sldId="512"/>
            <ac:grpSpMk id="1051" creationId="{F7F8F53C-D6AC-918D-B01F-C2B15531C273}"/>
          </ac:grpSpMkLst>
        </pc:grpChg>
        <pc:grpChg chg="mod">
          <ac:chgData name="Samantha Hagerty" userId="0b11ad58-a72f-499f-b6a2-f6f0b9963407" providerId="ADAL" clId="{CD0F901A-CF6E-4D77-A0CC-EC16DE0E0598}" dt="2026-03-10T15:43:58.127" v="1285" actId="1035"/>
          <ac:grpSpMkLst>
            <pc:docMk/>
            <pc:sldMk cId="1950670303" sldId="512"/>
            <ac:grpSpMk id="1052" creationId="{37924759-9D16-4A8B-9083-09E930255DD3}"/>
          </ac:grpSpMkLst>
        </pc:grpChg>
        <pc:grpChg chg="mod">
          <ac:chgData name="Samantha Hagerty" userId="0b11ad58-a72f-499f-b6a2-f6f0b9963407" providerId="ADAL" clId="{CD0F901A-CF6E-4D77-A0CC-EC16DE0E0598}" dt="2026-03-10T15:43:58.127" v="1285" actId="1035"/>
          <ac:grpSpMkLst>
            <pc:docMk/>
            <pc:sldMk cId="1950670303" sldId="512"/>
            <ac:grpSpMk id="1056" creationId="{7C1332DF-C1B0-28C1-4BEF-99C9AE7BF71F}"/>
          </ac:grpSpMkLst>
        </pc:grpChg>
        <pc:grpChg chg="mod">
          <ac:chgData name="Samantha Hagerty" userId="0b11ad58-a72f-499f-b6a2-f6f0b9963407" providerId="ADAL" clId="{CD0F901A-CF6E-4D77-A0CC-EC16DE0E0598}" dt="2026-03-10T15:43:58.127" v="1285" actId="1035"/>
          <ac:grpSpMkLst>
            <pc:docMk/>
            <pc:sldMk cId="1950670303" sldId="512"/>
            <ac:grpSpMk id="1061" creationId="{66AD026B-E253-4C39-BB9E-D9DC82A9F557}"/>
          </ac:grpSpMkLst>
        </pc:grpChg>
        <pc:grpChg chg="add mod">
          <ac:chgData name="Samantha Hagerty" userId="0b11ad58-a72f-499f-b6a2-f6f0b9963407" providerId="ADAL" clId="{CD0F901A-CF6E-4D77-A0CC-EC16DE0E0598}" dt="2026-03-12T23:47:01.855" v="2676" actId="164"/>
          <ac:grpSpMkLst>
            <pc:docMk/>
            <pc:sldMk cId="1950670303" sldId="512"/>
            <ac:grpSpMk id="1090" creationId="{D9A8D43B-452E-3107-8E5A-D409301F53F2}"/>
          </ac:grpSpMkLst>
        </pc:grpChg>
        <pc:grpChg chg="add del mod">
          <ac:chgData name="Samantha Hagerty" userId="0b11ad58-a72f-499f-b6a2-f6f0b9963407" providerId="ADAL" clId="{CD0F901A-CF6E-4D77-A0CC-EC16DE0E0598}" dt="2026-03-13T16:30:59.149" v="4500" actId="165"/>
          <ac:grpSpMkLst>
            <pc:docMk/>
            <pc:sldMk cId="1950670303" sldId="512"/>
            <ac:grpSpMk id="1104" creationId="{3F1C3544-186C-00D7-BD60-F09185746778}"/>
          </ac:grpSpMkLst>
        </pc:grpChg>
        <pc:picChg chg="mod">
          <ac:chgData name="Samantha Hagerty" userId="0b11ad58-a72f-499f-b6a2-f6f0b9963407" providerId="ADAL" clId="{CD0F901A-CF6E-4D77-A0CC-EC16DE0E0598}" dt="2026-03-10T14:51:18.688" v="218" actId="1076"/>
          <ac:picMkLst>
            <pc:docMk/>
            <pc:sldMk cId="1950670303" sldId="512"/>
            <ac:picMk id="18" creationId="{6506D5D3-3CB6-AC33-68F6-9C33E69CC40C}"/>
          </ac:picMkLst>
        </pc:picChg>
        <pc:picChg chg="mod">
          <ac:chgData name="Samantha Hagerty" userId="0b11ad58-a72f-499f-b6a2-f6f0b9963407" providerId="ADAL" clId="{CD0F901A-CF6E-4D77-A0CC-EC16DE0E0598}" dt="2026-03-12T23:47:24.480" v="2680" actId="1076"/>
          <ac:picMkLst>
            <pc:docMk/>
            <pc:sldMk cId="1950670303" sldId="512"/>
            <ac:picMk id="55" creationId="{65FF44F4-3231-F6AF-236C-FAECF3C08EA4}"/>
          </ac:picMkLst>
        </pc:picChg>
        <pc:picChg chg="mod">
          <ac:chgData name="Samantha Hagerty" userId="0b11ad58-a72f-499f-b6a2-f6f0b9963407" providerId="ADAL" clId="{CD0F901A-CF6E-4D77-A0CC-EC16DE0E0598}" dt="2026-03-12T23:47:24.480" v="2680" actId="1076"/>
          <ac:picMkLst>
            <pc:docMk/>
            <pc:sldMk cId="1950670303" sldId="512"/>
            <ac:picMk id="56" creationId="{53CBB38C-EB2F-12D6-2834-43E8017DE66A}"/>
          </ac:picMkLst>
        </pc:picChg>
        <pc:picChg chg="mod">
          <ac:chgData name="Samantha Hagerty" userId="0b11ad58-a72f-499f-b6a2-f6f0b9963407" providerId="ADAL" clId="{CD0F901A-CF6E-4D77-A0CC-EC16DE0E0598}" dt="2026-03-10T15:05:46.808" v="372" actId="1038"/>
          <ac:picMkLst>
            <pc:docMk/>
            <pc:sldMk cId="1950670303" sldId="512"/>
            <ac:picMk id="1026" creationId="{94AE9128-53E5-7DED-701C-329390052373}"/>
          </ac:picMkLst>
        </pc:picChg>
        <pc:picChg chg="mod">
          <ac:chgData name="Samantha Hagerty" userId="0b11ad58-a72f-499f-b6a2-f6f0b9963407" providerId="ADAL" clId="{CD0F901A-CF6E-4D77-A0CC-EC16DE0E0598}" dt="2026-03-12T23:47:24.480" v="2680" actId="1076"/>
          <ac:picMkLst>
            <pc:docMk/>
            <pc:sldMk cId="1950670303" sldId="512"/>
            <ac:picMk id="1029" creationId="{41D27F0D-4C5F-829A-A0C3-09825A9FF76A}"/>
          </ac:picMkLst>
        </pc:picChg>
        <pc:picChg chg="mod">
          <ac:chgData name="Samantha Hagerty" userId="0b11ad58-a72f-499f-b6a2-f6f0b9963407" providerId="ADAL" clId="{CD0F901A-CF6E-4D77-A0CC-EC16DE0E0598}" dt="2026-03-12T16:02:12.029" v="1381" actId="1035"/>
          <ac:picMkLst>
            <pc:docMk/>
            <pc:sldMk cId="1950670303" sldId="512"/>
            <ac:picMk id="1034" creationId="{AE20E810-69A4-FD33-930B-1CF7FF7646A9}"/>
          </ac:picMkLst>
        </pc:picChg>
        <pc:picChg chg="mod">
          <ac:chgData name="Samantha Hagerty" userId="0b11ad58-a72f-499f-b6a2-f6f0b9963407" providerId="ADAL" clId="{CD0F901A-CF6E-4D77-A0CC-EC16DE0E0598}" dt="2026-03-10T15:05:31.235" v="367" actId="1038"/>
          <ac:picMkLst>
            <pc:docMk/>
            <pc:sldMk cId="1950670303" sldId="512"/>
            <ac:picMk id="1038" creationId="{30304E1C-CAEC-6E6E-2B01-DC7631730440}"/>
          </ac:picMkLst>
        </pc:picChg>
        <pc:picChg chg="mod">
          <ac:chgData name="Samantha Hagerty" userId="0b11ad58-a72f-499f-b6a2-f6f0b9963407" providerId="ADAL" clId="{CD0F901A-CF6E-4D77-A0CC-EC16DE0E0598}" dt="2026-03-09T22:04:33.337" v="0" actId="1076"/>
          <ac:picMkLst>
            <pc:docMk/>
            <pc:sldMk cId="1950670303" sldId="512"/>
            <ac:picMk id="1043" creationId="{40C5E2CB-B83A-2533-D2EA-F075FC93C50C}"/>
          </ac:picMkLst>
        </pc:picChg>
        <pc:picChg chg="mod">
          <ac:chgData name="Samantha Hagerty" userId="0b11ad58-a72f-499f-b6a2-f6f0b9963407" providerId="ADAL" clId="{CD0F901A-CF6E-4D77-A0CC-EC16DE0E0598}" dt="2026-03-12T23:47:24.480" v="2680" actId="1076"/>
          <ac:picMkLst>
            <pc:docMk/>
            <pc:sldMk cId="1950670303" sldId="512"/>
            <ac:picMk id="1046" creationId="{AF858BC8-3FD5-11FD-B2C0-664921A228E6}"/>
          </ac:picMkLst>
        </pc:picChg>
        <pc:picChg chg="mod">
          <ac:chgData name="Samantha Hagerty" userId="0b11ad58-a72f-499f-b6a2-f6f0b9963407" providerId="ADAL" clId="{CD0F901A-CF6E-4D77-A0CC-EC16DE0E0598}" dt="2026-03-10T15:43:58.127" v="1285" actId="1035"/>
          <ac:picMkLst>
            <pc:docMk/>
            <pc:sldMk cId="1950670303" sldId="512"/>
            <ac:picMk id="1053" creationId="{46947AB9-1B2A-5AD5-6D35-A2A923D4C7FB}"/>
          </ac:picMkLst>
        </pc:picChg>
        <pc:picChg chg="mod">
          <ac:chgData name="Samantha Hagerty" userId="0b11ad58-a72f-499f-b6a2-f6f0b9963407" providerId="ADAL" clId="{CD0F901A-CF6E-4D77-A0CC-EC16DE0E0598}" dt="2026-03-12T16:02:12.029" v="1381" actId="1035"/>
          <ac:picMkLst>
            <pc:docMk/>
            <pc:sldMk cId="1950670303" sldId="512"/>
            <ac:picMk id="1054" creationId="{534D3B96-E173-7F6A-1630-EC1EC9B16567}"/>
          </ac:picMkLst>
        </pc:picChg>
        <pc:picChg chg="mod">
          <ac:chgData name="Samantha Hagerty" userId="0b11ad58-a72f-499f-b6a2-f6f0b9963407" providerId="ADAL" clId="{CD0F901A-CF6E-4D77-A0CC-EC16DE0E0598}" dt="2026-03-10T15:43:58.127" v="1285" actId="1035"/>
          <ac:picMkLst>
            <pc:docMk/>
            <pc:sldMk cId="1950670303" sldId="512"/>
            <ac:picMk id="1057" creationId="{BD056EC7-9052-9294-8653-842308BC315B}"/>
          </ac:picMkLst>
        </pc:picChg>
        <pc:picChg chg="add del mod">
          <ac:chgData name="Samantha Hagerty" userId="0b11ad58-a72f-499f-b6a2-f6f0b9963407" providerId="ADAL" clId="{CD0F901A-CF6E-4D77-A0CC-EC16DE0E0598}" dt="2026-03-12T20:46:21.158" v="1471" actId="478"/>
          <ac:picMkLst>
            <pc:docMk/>
            <pc:sldMk cId="1950670303" sldId="512"/>
            <ac:picMk id="1068" creationId="{85F7A60A-B673-54E1-0239-5DAE268B123A}"/>
          </ac:picMkLst>
        </pc:picChg>
        <pc:picChg chg="add del mod">
          <ac:chgData name="Samantha Hagerty" userId="0b11ad58-a72f-499f-b6a2-f6f0b9963407" providerId="ADAL" clId="{CD0F901A-CF6E-4D77-A0CC-EC16DE0E0598}" dt="2026-03-12T20:10:13.688" v="1458" actId="478"/>
          <ac:picMkLst>
            <pc:docMk/>
            <pc:sldMk cId="1950670303" sldId="512"/>
            <ac:picMk id="1069" creationId="{65385D63-64A8-E810-BD20-AA03FBAAF80D}"/>
          </ac:picMkLst>
        </pc:picChg>
        <pc:picChg chg="add del mod">
          <ac:chgData name="Samantha Hagerty" userId="0b11ad58-a72f-499f-b6a2-f6f0b9963407" providerId="ADAL" clId="{CD0F901A-CF6E-4D77-A0CC-EC16DE0E0598}" dt="2026-03-12T20:10:08.310" v="1456" actId="478"/>
          <ac:picMkLst>
            <pc:docMk/>
            <pc:sldMk cId="1950670303" sldId="512"/>
            <ac:picMk id="1070" creationId="{904B3AEE-3CE7-97B5-E216-3E51732D1262}"/>
          </ac:picMkLst>
        </pc:picChg>
        <pc:picChg chg="add mod">
          <ac:chgData name="Samantha Hagerty" userId="0b11ad58-a72f-499f-b6a2-f6f0b9963407" providerId="ADAL" clId="{CD0F901A-CF6E-4D77-A0CC-EC16DE0E0598}" dt="2026-03-12T21:08:57.003" v="2641" actId="1036"/>
          <ac:picMkLst>
            <pc:docMk/>
            <pc:sldMk cId="1950670303" sldId="512"/>
            <ac:picMk id="1072" creationId="{7425112B-F771-48B8-CB35-C92B0C432780}"/>
          </ac:picMkLst>
        </pc:picChg>
        <pc:picChg chg="add mod ord">
          <ac:chgData name="Samantha Hagerty" userId="0b11ad58-a72f-499f-b6a2-f6f0b9963407" providerId="ADAL" clId="{CD0F901A-CF6E-4D77-A0CC-EC16DE0E0598}" dt="2026-03-12T21:08:54.731" v="2640" actId="1036"/>
          <ac:picMkLst>
            <pc:docMk/>
            <pc:sldMk cId="1950670303" sldId="512"/>
            <ac:picMk id="1074" creationId="{37067E35-A854-B8B7-1DCC-A55BE3A5CA66}"/>
          </ac:picMkLst>
        </pc:picChg>
        <pc:picChg chg="add mod">
          <ac:chgData name="Samantha Hagerty" userId="0b11ad58-a72f-499f-b6a2-f6f0b9963407" providerId="ADAL" clId="{CD0F901A-CF6E-4D77-A0CC-EC16DE0E0598}" dt="2026-03-12T20:58:12.423" v="1969" actId="1076"/>
          <ac:picMkLst>
            <pc:docMk/>
            <pc:sldMk cId="1950670303" sldId="512"/>
            <ac:picMk id="1076" creationId="{44F44C15-7A7A-A79D-8EB2-1819EAB3DD15}"/>
          </ac:picMkLst>
        </pc:picChg>
        <pc:picChg chg="add mod">
          <ac:chgData name="Samantha Hagerty" userId="0b11ad58-a72f-499f-b6a2-f6f0b9963407" providerId="ADAL" clId="{CD0F901A-CF6E-4D77-A0CC-EC16DE0E0598}" dt="2026-03-13T16:25:48.275" v="3985" actId="1076"/>
          <ac:picMkLst>
            <pc:docMk/>
            <pc:sldMk cId="1950670303" sldId="512"/>
            <ac:picMk id="1081" creationId="{69D52223-E233-5687-B49A-6275298D86E0}"/>
          </ac:picMkLst>
        </pc:picChg>
        <pc:picChg chg="add del mod">
          <ac:chgData name="Samantha Hagerty" userId="0b11ad58-a72f-499f-b6a2-f6f0b9963407" providerId="ADAL" clId="{CD0F901A-CF6E-4D77-A0CC-EC16DE0E0598}" dt="2026-03-13T16:05:51.473" v="3058" actId="478"/>
          <ac:picMkLst>
            <pc:docMk/>
            <pc:sldMk cId="1950670303" sldId="512"/>
            <ac:picMk id="1083" creationId="{A6CEE17D-9033-472D-1638-42F295170812}"/>
          </ac:picMkLst>
        </pc:picChg>
        <pc:picChg chg="add mod">
          <ac:chgData name="Samantha Hagerty" userId="0b11ad58-a72f-499f-b6a2-f6f0b9963407" providerId="ADAL" clId="{CD0F901A-CF6E-4D77-A0CC-EC16DE0E0598}" dt="2026-03-13T16:25:49.679" v="3986" actId="1076"/>
          <ac:picMkLst>
            <pc:docMk/>
            <pc:sldMk cId="1950670303" sldId="512"/>
            <ac:picMk id="1085" creationId="{A4BC1461-66C1-D923-3E12-44FDB9B45F16}"/>
          </ac:picMkLst>
        </pc:picChg>
        <pc:picChg chg="add del mod">
          <ac:chgData name="Samantha Hagerty" userId="0b11ad58-a72f-499f-b6a2-f6f0b9963407" providerId="ADAL" clId="{CD0F901A-CF6E-4D77-A0CC-EC16DE0E0598}" dt="2026-03-13T16:07:47.378" v="3062" actId="478"/>
          <ac:picMkLst>
            <pc:docMk/>
            <pc:sldMk cId="1950670303" sldId="512"/>
            <ac:picMk id="1093" creationId="{07FA12AD-F259-DC36-6018-99E8F8299AD2}"/>
          </ac:picMkLst>
        </pc:picChg>
        <pc:picChg chg="add mod topLvl modCrop">
          <ac:chgData name="Samantha Hagerty" userId="0b11ad58-a72f-499f-b6a2-f6f0b9963407" providerId="ADAL" clId="{CD0F901A-CF6E-4D77-A0CC-EC16DE0E0598}" dt="2026-03-13T16:30:59.149" v="4500" actId="165"/>
          <ac:picMkLst>
            <pc:docMk/>
            <pc:sldMk cId="1950670303" sldId="512"/>
            <ac:picMk id="1097" creationId="{C19F7925-0E02-0A7C-3639-B8C3D954B544}"/>
          </ac:picMkLst>
        </pc:picChg>
        <pc:picChg chg="add mod topLvl modCrop">
          <ac:chgData name="Samantha Hagerty" userId="0b11ad58-a72f-499f-b6a2-f6f0b9963407" providerId="ADAL" clId="{CD0F901A-CF6E-4D77-A0CC-EC16DE0E0598}" dt="2026-03-13T16:30:59.149" v="4500" actId="165"/>
          <ac:picMkLst>
            <pc:docMk/>
            <pc:sldMk cId="1950670303" sldId="512"/>
            <ac:picMk id="1099" creationId="{6A4E9AB5-E2C4-7951-2B95-9586279A5BCC}"/>
          </ac:picMkLst>
        </pc:picChg>
        <pc:picChg chg="add mod topLvl modCrop">
          <ac:chgData name="Samantha Hagerty" userId="0b11ad58-a72f-499f-b6a2-f6f0b9963407" providerId="ADAL" clId="{CD0F901A-CF6E-4D77-A0CC-EC16DE0E0598}" dt="2026-03-13T16:30:59.149" v="4500" actId="165"/>
          <ac:picMkLst>
            <pc:docMk/>
            <pc:sldMk cId="1950670303" sldId="512"/>
            <ac:picMk id="1101" creationId="{E318EA00-9C10-F83C-A91A-EFF6F96520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DC2A6-216C-432F-BA45-3E8355D57D95}" type="datetimeFigureOut">
              <a:rPr lang="en-US" smtClean="0"/>
              <a:t>3/9/2026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D799E-34B5-42F9-9B70-BA74EDB5B527}" type="slidenum">
              <a:rPr lang="en-US" smtClean="0"/>
              <a:t>‹#›</a:t>
            </a:fld>
            <a:endParaRPr lang="en-US"/>
          </a:p>
        </p:txBody>
      </p:sp>
    </p:spTree>
    <p:extLst>
      <p:ext uri="{BB962C8B-B14F-4D97-AF65-F5344CB8AC3E}">
        <p14:creationId xmlns:p14="http://schemas.microsoft.com/office/powerpoint/2010/main" val="486523148"/>
      </p:ext>
    </p:extLst>
  </p:cSld>
  <p:clrMap bg1="lt1" tx1="dk1" bg2="lt2" tx2="dk2" accent1="accent1" accent2="accent2" accent3="accent3" accent4="accent4" accent5="accent5" accent6="accent6" hlink="hlink" folHlink="folHlink"/>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FBDE95-5997-4B15-82B5-92AEF4C02ECD}" type="slidenum">
              <a:rPr lang="en-US" smtClean="0"/>
              <a:t>1</a:t>
            </a:fld>
            <a:endParaRPr lang="en-US"/>
          </a:p>
        </p:txBody>
      </p:sp>
    </p:spTree>
    <p:extLst>
      <p:ext uri="{BB962C8B-B14F-4D97-AF65-F5344CB8AC3E}">
        <p14:creationId xmlns:p14="http://schemas.microsoft.com/office/powerpoint/2010/main" val="37121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950208" y="3642970"/>
            <a:ext cx="36210240" cy="17117568"/>
          </a:xfrm>
        </p:spPr>
        <p:txBody>
          <a:bodyPr anchor="b">
            <a:normAutofit/>
          </a:bodyPr>
          <a:lstStyle>
            <a:lvl1pPr algn="l">
              <a:lnSpc>
                <a:spcPct val="85000"/>
              </a:lnSpc>
              <a:defRPr sz="38400" spc="-24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3960182" y="21386981"/>
            <a:ext cx="36210240" cy="5486400"/>
          </a:xfrm>
        </p:spPr>
        <p:txBody>
          <a:bodyPr lIns="91440" rIns="91440">
            <a:normAutofit/>
          </a:bodyPr>
          <a:lstStyle>
            <a:lvl1pPr marL="0" indent="0" algn="l">
              <a:buNone/>
              <a:defRPr sz="11520" cap="all" spc="960" baseline="0">
                <a:solidFill>
                  <a:schemeClr val="tx2"/>
                </a:solidFill>
                <a:latin typeface="+mj-lt"/>
              </a:defRPr>
            </a:lvl1pPr>
            <a:lvl2pPr marL="2194560" indent="0" algn="ctr">
              <a:buNone/>
              <a:defRPr sz="11520"/>
            </a:lvl2pPr>
            <a:lvl3pPr marL="4389120" indent="0" algn="ctr">
              <a:buNone/>
              <a:defRPr sz="11520"/>
            </a:lvl3pPr>
            <a:lvl4pPr marL="6583680" indent="0" algn="ctr">
              <a:buNone/>
              <a:defRPr sz="9600"/>
            </a:lvl4pPr>
            <a:lvl5pPr marL="8778240" indent="0" algn="ctr">
              <a:buNone/>
              <a:defRPr sz="9600"/>
            </a:lvl5pPr>
            <a:lvl6pPr marL="10972800" indent="0" algn="ctr">
              <a:buNone/>
              <a:defRPr sz="9600"/>
            </a:lvl6pPr>
            <a:lvl7pPr marL="13167360" indent="0" algn="ctr">
              <a:buNone/>
              <a:defRPr sz="9600"/>
            </a:lvl7pPr>
            <a:lvl8pPr marL="15361920" indent="0" algn="ctr">
              <a:buNone/>
              <a:defRPr sz="9600"/>
            </a:lvl8pPr>
            <a:lvl9pPr marL="17556480" indent="0" algn="ctr">
              <a:buNone/>
              <a:defRPr sz="9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95D6EA-0B11-466C-B2B9-0728513B67C2}"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7D0EE-BE5D-4969-B4B2-D49D2B35A5FA}" type="slidenum">
              <a:rPr lang="en-US" smtClean="0"/>
              <a:t>‹#›</a:t>
            </a:fld>
            <a:endParaRPr lang="en-US"/>
          </a:p>
        </p:txBody>
      </p:sp>
      <p:cxnSp>
        <p:nvCxnSpPr>
          <p:cNvPr id="9" name="Straight Connector 8"/>
          <p:cNvCxnSpPr/>
          <p:nvPr/>
        </p:nvCxnSpPr>
        <p:spPr>
          <a:xfrm>
            <a:off x="4347571" y="20848320"/>
            <a:ext cx="355518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985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95D6EA-0B11-466C-B2B9-0728513B67C2}"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7D0EE-BE5D-4969-B4B2-D49D2B35A5FA}" type="slidenum">
              <a:rPr lang="en-US" smtClean="0"/>
              <a:t>‹#›</a:t>
            </a:fld>
            <a:endParaRPr lang="en-US"/>
          </a:p>
        </p:txBody>
      </p:sp>
    </p:spTree>
    <p:extLst>
      <p:ext uri="{BB962C8B-B14F-4D97-AF65-F5344CB8AC3E}">
        <p14:creationId xmlns:p14="http://schemas.microsoft.com/office/powerpoint/2010/main" val="148323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31409642" y="1990942"/>
            <a:ext cx="9464040" cy="276356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990939"/>
            <a:ext cx="27843480" cy="27635616"/>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95D6EA-0B11-466C-B2B9-0728513B67C2}"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7D0EE-BE5D-4969-B4B2-D49D2B35A5FA}" type="slidenum">
              <a:rPr lang="en-US" smtClean="0"/>
              <a:t>‹#›</a:t>
            </a:fld>
            <a:endParaRPr lang="en-US"/>
          </a:p>
        </p:txBody>
      </p:sp>
    </p:spTree>
    <p:extLst>
      <p:ext uri="{BB962C8B-B14F-4D97-AF65-F5344CB8AC3E}">
        <p14:creationId xmlns:p14="http://schemas.microsoft.com/office/powerpoint/2010/main" val="2023868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95D6EA-0B11-466C-B2B9-0728513B67C2}"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7D0EE-BE5D-4969-B4B2-D49D2B35A5FA}" type="slidenum">
              <a:rPr lang="en-US" smtClean="0"/>
              <a:t>‹#›</a:t>
            </a:fld>
            <a:endParaRPr lang="en-US"/>
          </a:p>
        </p:txBody>
      </p:sp>
    </p:spTree>
    <p:extLst>
      <p:ext uri="{BB962C8B-B14F-4D97-AF65-F5344CB8AC3E}">
        <p14:creationId xmlns:p14="http://schemas.microsoft.com/office/powerpoint/2010/main" val="381200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950208" y="3642970"/>
            <a:ext cx="36210240" cy="17117568"/>
          </a:xfrm>
        </p:spPr>
        <p:txBody>
          <a:bodyPr anchor="b" anchorCtr="0">
            <a:normAutofit/>
          </a:bodyPr>
          <a:lstStyle>
            <a:lvl1pPr>
              <a:lnSpc>
                <a:spcPct val="85000"/>
              </a:lnSpc>
              <a:defRPr sz="384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950208" y="21375014"/>
            <a:ext cx="36210240" cy="5486400"/>
          </a:xfrm>
        </p:spPr>
        <p:txBody>
          <a:bodyPr lIns="91440" rIns="91440" anchor="t" anchorCtr="0">
            <a:normAutofit/>
          </a:bodyPr>
          <a:lstStyle>
            <a:lvl1pPr marL="0" indent="0">
              <a:buNone/>
              <a:defRPr sz="11520" cap="all" spc="960" baseline="0">
                <a:solidFill>
                  <a:schemeClr val="tx2"/>
                </a:solidFill>
                <a:latin typeface="+mj-lt"/>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95D6EA-0B11-466C-B2B9-0728513B67C2}"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7D0EE-BE5D-4969-B4B2-D49D2B35A5FA}" type="slidenum">
              <a:rPr lang="en-US" smtClean="0"/>
              <a:t>‹#›</a:t>
            </a:fld>
            <a:endParaRPr lang="en-US"/>
          </a:p>
        </p:txBody>
      </p:sp>
      <p:cxnSp>
        <p:nvCxnSpPr>
          <p:cNvPr id="9" name="Straight Connector 8"/>
          <p:cNvCxnSpPr/>
          <p:nvPr/>
        </p:nvCxnSpPr>
        <p:spPr>
          <a:xfrm>
            <a:off x="4347571" y="20848320"/>
            <a:ext cx="3555187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26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3950208" y="1375701"/>
            <a:ext cx="36210240" cy="696363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50208" y="8859523"/>
            <a:ext cx="17775936" cy="19312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84512" y="8859535"/>
            <a:ext cx="17775936" cy="19312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95D6EA-0B11-466C-B2B9-0728513B67C2}"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7D0EE-BE5D-4969-B4B2-D49D2B35A5FA}" type="slidenum">
              <a:rPr lang="en-US" smtClean="0"/>
              <a:t>‹#›</a:t>
            </a:fld>
            <a:endParaRPr lang="en-US"/>
          </a:p>
        </p:txBody>
      </p:sp>
    </p:spTree>
    <p:extLst>
      <p:ext uri="{BB962C8B-B14F-4D97-AF65-F5344CB8AC3E}">
        <p14:creationId xmlns:p14="http://schemas.microsoft.com/office/powerpoint/2010/main" val="125112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3950208" y="1375701"/>
            <a:ext cx="36210240" cy="69636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950208" y="8861049"/>
            <a:ext cx="17775936" cy="3534154"/>
          </a:xfrm>
        </p:spPr>
        <p:txBody>
          <a:bodyPr lIns="91440" rIns="91440" anchor="ctr">
            <a:normAutofit/>
          </a:bodyPr>
          <a:lstStyle>
            <a:lvl1pPr marL="0" indent="0">
              <a:buNone/>
              <a:defRPr sz="9600" b="0" cap="all" baseline="0">
                <a:solidFill>
                  <a:schemeClr val="tx2"/>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950208" y="12395203"/>
            <a:ext cx="17775936" cy="15776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384512" y="8861049"/>
            <a:ext cx="17775936" cy="3534154"/>
          </a:xfrm>
        </p:spPr>
        <p:txBody>
          <a:bodyPr lIns="91440" rIns="91440" anchor="ctr">
            <a:normAutofit/>
          </a:bodyPr>
          <a:lstStyle>
            <a:lvl1pPr marL="0" indent="0">
              <a:buNone/>
              <a:defRPr sz="9600" b="0" cap="all" baseline="0">
                <a:solidFill>
                  <a:schemeClr val="tx2"/>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384512" y="12395203"/>
            <a:ext cx="17775936" cy="15776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95D6EA-0B11-466C-B2B9-0728513B67C2}" type="datetimeFigureOut">
              <a:rPr lang="en-US" smtClean="0"/>
              <a:t>3/9/2026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7D0EE-BE5D-4969-B4B2-D49D2B35A5FA}" type="slidenum">
              <a:rPr lang="en-US" smtClean="0"/>
              <a:t>‹#›</a:t>
            </a:fld>
            <a:endParaRPr lang="en-US"/>
          </a:p>
        </p:txBody>
      </p:sp>
    </p:spTree>
    <p:extLst>
      <p:ext uri="{BB962C8B-B14F-4D97-AF65-F5344CB8AC3E}">
        <p14:creationId xmlns:p14="http://schemas.microsoft.com/office/powerpoint/2010/main" val="113360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95D6EA-0B11-466C-B2B9-0728513B67C2}" type="datetimeFigureOut">
              <a:rPr lang="en-US" smtClean="0"/>
              <a:t>3/9/2026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7D0EE-BE5D-4969-B4B2-D49D2B35A5FA}" type="slidenum">
              <a:rPr lang="en-US" smtClean="0"/>
              <a:t>‹#›</a:t>
            </a:fld>
            <a:endParaRPr lang="en-US"/>
          </a:p>
        </p:txBody>
      </p:sp>
    </p:spTree>
    <p:extLst>
      <p:ext uri="{BB962C8B-B14F-4D97-AF65-F5344CB8AC3E}">
        <p14:creationId xmlns:p14="http://schemas.microsoft.com/office/powerpoint/2010/main" val="133605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1436" y="30723840"/>
            <a:ext cx="43879771"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60" y="30404717"/>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5995D6EA-0B11-466C-B2B9-0728513B67C2}" type="datetimeFigureOut">
              <a:rPr lang="en-US" smtClean="0"/>
              <a:t>3/9/2026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347D0EE-BE5D-4969-B4B2-D49D2B35A5FA}" type="slidenum">
              <a:rPr lang="en-US" smtClean="0"/>
              <a:t>‹#›</a:t>
            </a:fld>
            <a:endParaRPr lang="en-US"/>
          </a:p>
        </p:txBody>
      </p:sp>
    </p:spTree>
    <p:extLst>
      <p:ext uri="{BB962C8B-B14F-4D97-AF65-F5344CB8AC3E}">
        <p14:creationId xmlns:p14="http://schemas.microsoft.com/office/powerpoint/2010/main" val="39070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5" y="0"/>
            <a:ext cx="14582846" cy="3291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544254" y="0"/>
            <a:ext cx="230429" cy="3291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0" y="2852923"/>
            <a:ext cx="11521440" cy="10972800"/>
          </a:xfrm>
        </p:spPr>
        <p:txBody>
          <a:bodyPr anchor="b">
            <a:normAutofit/>
          </a:bodyPr>
          <a:lstStyle>
            <a:lvl1pPr>
              <a:defRPr sz="1728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16609140" y="3511296"/>
            <a:ext cx="24045086" cy="25237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45920" y="14045184"/>
            <a:ext cx="11521440" cy="16219795"/>
          </a:xfrm>
        </p:spPr>
        <p:txBody>
          <a:bodyPr lIns="91440" rIns="91440">
            <a:normAutofit/>
          </a:bodyPr>
          <a:lstStyle>
            <a:lvl1pPr marL="0" indent="0">
              <a:buNone/>
              <a:defRPr sz="7200">
                <a:solidFill>
                  <a:srgbClr val="FFFFFF"/>
                </a:solidFill>
              </a:defRPr>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a:xfrm>
            <a:off x="1675846" y="31006975"/>
            <a:ext cx="9426638" cy="1752600"/>
          </a:xfrm>
        </p:spPr>
        <p:txBody>
          <a:bodyPr/>
          <a:lstStyle>
            <a:lvl1pPr algn="l">
              <a:defRPr/>
            </a:lvl1pPr>
          </a:lstStyle>
          <a:p>
            <a:fld id="{5995D6EA-0B11-466C-B2B9-0728513B67C2}" type="datetimeFigureOut">
              <a:rPr lang="en-US" smtClean="0"/>
              <a:t>3/9/2026</a:t>
            </a:fld>
            <a:endParaRPr lang="en-US"/>
          </a:p>
        </p:txBody>
      </p:sp>
      <p:sp>
        <p:nvSpPr>
          <p:cNvPr id="6" name="Footer Placeholder 5"/>
          <p:cNvSpPr>
            <a:spLocks noGrp="1"/>
          </p:cNvSpPr>
          <p:nvPr>
            <p:ph type="ftr" sz="quarter" idx="11"/>
          </p:nvPr>
        </p:nvSpPr>
        <p:spPr>
          <a:xfrm>
            <a:off x="17282160" y="31006975"/>
            <a:ext cx="16733520" cy="1752600"/>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347D0EE-BE5D-4969-B4B2-D49D2B35A5FA}" type="slidenum">
              <a:rPr lang="en-US" smtClean="0"/>
              <a:t>‹#›</a:t>
            </a:fld>
            <a:endParaRPr lang="en-US"/>
          </a:p>
        </p:txBody>
      </p:sp>
    </p:spTree>
    <p:extLst>
      <p:ext uri="{BB962C8B-B14F-4D97-AF65-F5344CB8AC3E}">
        <p14:creationId xmlns:p14="http://schemas.microsoft.com/office/powerpoint/2010/main" val="3441005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 y="23774400"/>
            <a:ext cx="43879771" cy="9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 y="23592365"/>
            <a:ext cx="43879771" cy="30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950208" y="24359616"/>
            <a:ext cx="36429696" cy="3950208"/>
          </a:xfrm>
        </p:spPr>
        <p:txBody>
          <a:bodyPr tIns="0" bIns="0" anchor="b">
            <a:noAutofit/>
          </a:bodyPr>
          <a:lstStyle>
            <a:lvl1pPr>
              <a:defRPr sz="1728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 y="0"/>
            <a:ext cx="43891147" cy="23592365"/>
          </a:xfrm>
          <a:blipFill>
            <a:blip r:embed="rId2"/>
            <a:stretch>
              <a:fillRect/>
            </a:stretch>
          </a:blipFill>
        </p:spPr>
        <p:txBody>
          <a:bodyPr lIns="457200" tIns="457200" anchor="t"/>
          <a:lstStyle>
            <a:lvl1pPr marL="0" indent="0">
              <a:buNone/>
              <a:defRPr sz="15360">
                <a:solidFill>
                  <a:schemeClr val="bg1"/>
                </a:solidFill>
              </a:defRPr>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950203" y="28353715"/>
            <a:ext cx="36429696" cy="2852928"/>
          </a:xfrm>
        </p:spPr>
        <p:txBody>
          <a:bodyPr lIns="91440" tIns="0" rIns="91440" bIns="0">
            <a:normAutofit/>
          </a:bodyPr>
          <a:lstStyle>
            <a:lvl1pPr marL="0" indent="0">
              <a:spcBef>
                <a:spcPts val="0"/>
              </a:spcBef>
              <a:spcAft>
                <a:spcPts val="2880"/>
              </a:spcAft>
              <a:buNone/>
              <a:defRPr sz="7200">
                <a:solidFill>
                  <a:srgbClr val="FFFFFF"/>
                </a:solidFill>
              </a:defRPr>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5995D6EA-0B11-466C-B2B9-0728513B67C2}" type="datetimeFigureOut">
              <a:rPr lang="en-US" smtClean="0"/>
              <a:t>3/9/2026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7D0EE-BE5D-4969-B4B2-D49D2B35A5FA}" type="slidenum">
              <a:rPr lang="en-US" smtClean="0"/>
              <a:t>‹#›</a:t>
            </a:fld>
            <a:endParaRPr lang="en-US"/>
          </a:p>
        </p:txBody>
      </p:sp>
    </p:spTree>
    <p:extLst>
      <p:ext uri="{BB962C8B-B14F-4D97-AF65-F5344CB8AC3E}">
        <p14:creationId xmlns:p14="http://schemas.microsoft.com/office/powerpoint/2010/main" val="355692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0723840"/>
            <a:ext cx="43891205" cy="2194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2" y="30404715"/>
            <a:ext cx="43891205" cy="31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3950208" y="1375701"/>
            <a:ext cx="36210240" cy="696363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950205" y="8859523"/>
            <a:ext cx="36210245" cy="1931212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50215" y="31006975"/>
            <a:ext cx="8900174" cy="1752600"/>
          </a:xfrm>
          <a:prstGeom prst="rect">
            <a:avLst/>
          </a:prstGeom>
        </p:spPr>
        <p:txBody>
          <a:bodyPr vert="horz" lIns="91440" tIns="45720" rIns="91440" bIns="45720" rtlCol="0" anchor="ctr"/>
          <a:lstStyle>
            <a:lvl1pPr algn="l">
              <a:defRPr sz="4320">
                <a:solidFill>
                  <a:srgbClr val="FFFFFF"/>
                </a:solidFill>
              </a:defRPr>
            </a:lvl1pPr>
          </a:lstStyle>
          <a:p>
            <a:fld id="{5995D6EA-0B11-466C-B2B9-0728513B67C2}" type="datetimeFigureOut">
              <a:rPr lang="en-US" smtClean="0"/>
              <a:t>3/9/2026</a:t>
            </a:fld>
            <a:endParaRPr lang="en-US"/>
          </a:p>
        </p:txBody>
      </p:sp>
      <p:sp>
        <p:nvSpPr>
          <p:cNvPr id="5" name="Footer Placeholder 4"/>
          <p:cNvSpPr>
            <a:spLocks noGrp="1"/>
          </p:cNvSpPr>
          <p:nvPr>
            <p:ph type="ftr" sz="quarter" idx="3"/>
          </p:nvPr>
        </p:nvSpPr>
        <p:spPr>
          <a:xfrm>
            <a:off x="13270270" y="31006975"/>
            <a:ext cx="17362094" cy="1752600"/>
          </a:xfrm>
          <a:prstGeom prst="rect">
            <a:avLst/>
          </a:prstGeom>
        </p:spPr>
        <p:txBody>
          <a:bodyPr vert="horz" lIns="91440" tIns="45720" rIns="91440" bIns="45720" rtlCol="0" anchor="ctr"/>
          <a:lstStyle>
            <a:lvl1pPr algn="ctr">
              <a:defRPr sz="432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35641654" y="31006975"/>
            <a:ext cx="4723291" cy="1752600"/>
          </a:xfrm>
          <a:prstGeom prst="rect">
            <a:avLst/>
          </a:prstGeom>
        </p:spPr>
        <p:txBody>
          <a:bodyPr vert="horz" lIns="91440" tIns="45720" rIns="91440" bIns="45720" rtlCol="0" anchor="ctr"/>
          <a:lstStyle>
            <a:lvl1pPr algn="r">
              <a:defRPr sz="5040">
                <a:solidFill>
                  <a:srgbClr val="FFFFFF"/>
                </a:solidFill>
              </a:defRPr>
            </a:lvl1pPr>
          </a:lstStyle>
          <a:p>
            <a:fld id="{0347D0EE-BE5D-4969-B4B2-D49D2B35A5FA}" type="slidenum">
              <a:rPr lang="en-US" smtClean="0"/>
              <a:t>‹#›</a:t>
            </a:fld>
            <a:endParaRPr lang="en-US"/>
          </a:p>
        </p:txBody>
      </p:sp>
      <p:cxnSp>
        <p:nvCxnSpPr>
          <p:cNvPr id="10" name="Straight Connector 9"/>
          <p:cNvCxnSpPr/>
          <p:nvPr/>
        </p:nvCxnSpPr>
        <p:spPr>
          <a:xfrm>
            <a:off x="4296715" y="8341656"/>
            <a:ext cx="3588105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5105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89120" rtl="0" eaLnBrk="1" latinLnBrk="0" hangingPunct="1">
        <a:lnSpc>
          <a:spcPct val="85000"/>
        </a:lnSpc>
        <a:spcBef>
          <a:spcPct val="0"/>
        </a:spcBef>
        <a:buNone/>
        <a:defRPr sz="23040" kern="1200" spc="-240" baseline="0">
          <a:solidFill>
            <a:schemeClr val="tx1">
              <a:lumMod val="75000"/>
              <a:lumOff val="25000"/>
            </a:schemeClr>
          </a:solidFill>
          <a:latin typeface="+mj-lt"/>
          <a:ea typeface="+mj-ea"/>
          <a:cs typeface="+mj-cs"/>
        </a:defRPr>
      </a:lvl1pPr>
    </p:titleStyle>
    <p:bodyStyle>
      <a:lvl1pPr marL="438912" indent="-438912" algn="l" defTabSz="4389120" rtl="0" eaLnBrk="1" latinLnBrk="0" hangingPunct="1">
        <a:lnSpc>
          <a:spcPct val="90000"/>
        </a:lnSpc>
        <a:spcBef>
          <a:spcPts val="5760"/>
        </a:spcBef>
        <a:spcAft>
          <a:spcPts val="960"/>
        </a:spcAft>
        <a:buClr>
          <a:schemeClr val="accent1"/>
        </a:buClr>
        <a:buSzPct val="100000"/>
        <a:buFont typeface="Calibri" panose="020F0502020204030204" pitchFamily="34" charset="0"/>
        <a:buChar char=" "/>
        <a:defRPr sz="9600" kern="1200">
          <a:solidFill>
            <a:schemeClr val="tx1">
              <a:lumMod val="75000"/>
              <a:lumOff val="25000"/>
            </a:schemeClr>
          </a:solidFill>
          <a:latin typeface="+mn-lt"/>
          <a:ea typeface="+mn-ea"/>
          <a:cs typeface="+mn-cs"/>
        </a:defRPr>
      </a:lvl1pPr>
      <a:lvl2pPr marL="1843430" indent="-877824" algn="l" defTabSz="4389120" rtl="0" eaLnBrk="1" latinLnBrk="0" hangingPunct="1">
        <a:lnSpc>
          <a:spcPct val="90000"/>
        </a:lnSpc>
        <a:spcBef>
          <a:spcPts val="960"/>
        </a:spcBef>
        <a:spcAft>
          <a:spcPts val="1920"/>
        </a:spcAft>
        <a:buClr>
          <a:schemeClr val="accent1"/>
        </a:buClr>
        <a:buFont typeface="Calibri" pitchFamily="34" charset="0"/>
        <a:buChar char="◦"/>
        <a:defRPr sz="8640" kern="1200">
          <a:solidFill>
            <a:schemeClr val="tx1">
              <a:lumMod val="75000"/>
              <a:lumOff val="25000"/>
            </a:schemeClr>
          </a:solidFill>
          <a:latin typeface="+mn-lt"/>
          <a:ea typeface="+mn-ea"/>
          <a:cs typeface="+mn-cs"/>
        </a:defRPr>
      </a:lvl2pPr>
      <a:lvl3pPr marL="2721254" indent="-877824"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3pPr>
      <a:lvl4pPr marL="3599078" indent="-877824"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4pPr>
      <a:lvl5pPr marL="4476902" indent="-877824"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5pPr>
      <a:lvl6pPr marL="528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6pPr>
      <a:lvl7pPr marL="624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7pPr>
      <a:lvl8pPr marL="720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8pPr>
      <a:lvl9pPr marL="8160000" indent="-1097280" algn="l" defTabSz="4389120" rtl="0" eaLnBrk="1" latinLnBrk="0" hangingPunct="1">
        <a:lnSpc>
          <a:spcPct val="90000"/>
        </a:lnSpc>
        <a:spcBef>
          <a:spcPts val="960"/>
        </a:spcBef>
        <a:spcAft>
          <a:spcPts val="1920"/>
        </a:spcAft>
        <a:buClr>
          <a:schemeClr val="accent1"/>
        </a:buClr>
        <a:buFont typeface="Calibri" pitchFamily="34" charset="0"/>
        <a:buChar char="◦"/>
        <a:defRPr sz="6720" kern="1200">
          <a:solidFill>
            <a:schemeClr val="tx1">
              <a:lumMod val="75000"/>
              <a:lumOff val="25000"/>
            </a:schemeClr>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jpeg"/><Relationship Id="rId18" Type="http://schemas.microsoft.com/office/2007/relationships/hdphoto" Target="../media/hdphoto4.wdp"/><Relationship Id="rId26" Type="http://schemas.openxmlformats.org/officeDocument/2006/relationships/image" Target="../media/image20.png"/><Relationship Id="rId3" Type="http://schemas.openxmlformats.org/officeDocument/2006/relationships/image" Target="../media/image2.png"/><Relationship Id="rId21" Type="http://schemas.microsoft.com/office/2007/relationships/hdphoto" Target="../media/hdphoto5.wdp"/><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image" Target="../media/image13.png"/><Relationship Id="rId25"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5.png"/><Relationship Id="rId29"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3.wdp"/><Relationship Id="rId24" Type="http://schemas.openxmlformats.org/officeDocument/2006/relationships/image" Target="../media/image18.png"/><Relationship Id="rId5" Type="http://schemas.openxmlformats.org/officeDocument/2006/relationships/image" Target="../media/image4.jpeg"/><Relationship Id="rId15" Type="http://schemas.openxmlformats.org/officeDocument/2006/relationships/image" Target="../media/image11.jpeg"/><Relationship Id="rId23" Type="http://schemas.openxmlformats.org/officeDocument/2006/relationships/image" Target="../media/image17.jpeg"/><Relationship Id="rId28" Type="http://schemas.openxmlformats.org/officeDocument/2006/relationships/image" Target="../media/image22.png"/><Relationship Id="rId10" Type="http://schemas.openxmlformats.org/officeDocument/2006/relationships/image" Target="../media/image7.png"/><Relationship Id="rId19" Type="http://schemas.openxmlformats.org/officeDocument/2006/relationships/image" Target="../media/image14.jpeg"/><Relationship Id="rId4" Type="http://schemas.openxmlformats.org/officeDocument/2006/relationships/image" Target="../media/image3.jpeg"/><Relationship Id="rId9" Type="http://schemas.microsoft.com/office/2007/relationships/hdphoto" Target="../media/hdphoto2.wdp"/><Relationship Id="rId14" Type="http://schemas.openxmlformats.org/officeDocument/2006/relationships/image" Target="../media/image10.png"/><Relationship Id="rId22" Type="http://schemas.openxmlformats.org/officeDocument/2006/relationships/image" Target="../media/image16.PNG"/><Relationship Id="rId27"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74" name="Picture 1073" descr="A diagram of different colored dots&#10;&#10;AI-generated content may be incorrect.">
            <a:extLst>
              <a:ext uri="{FF2B5EF4-FFF2-40B4-BE49-F238E27FC236}">
                <a16:creationId xmlns:a16="http://schemas.microsoft.com/office/drawing/2014/main" id="{37067E35-A854-B8B7-1DCC-A55BE3A5C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8115" y="9379730"/>
            <a:ext cx="7514876" cy="5176623"/>
          </a:xfrm>
          <a:prstGeom prst="rect">
            <a:avLst/>
          </a:prstGeom>
        </p:spPr>
      </p:pic>
      <p:grpSp>
        <p:nvGrpSpPr>
          <p:cNvPr id="1039" name="Group 1038">
            <a:extLst>
              <a:ext uri="{FF2B5EF4-FFF2-40B4-BE49-F238E27FC236}">
                <a16:creationId xmlns:a16="http://schemas.microsoft.com/office/drawing/2014/main" id="{8C43769D-4040-7589-7A38-0F485D577268}"/>
              </a:ext>
            </a:extLst>
          </p:cNvPr>
          <p:cNvGrpSpPr/>
          <p:nvPr/>
        </p:nvGrpSpPr>
        <p:grpSpPr>
          <a:xfrm>
            <a:off x="9351178" y="22613170"/>
            <a:ext cx="7010496" cy="2520300"/>
            <a:chOff x="1616067" y="24089323"/>
            <a:chExt cx="6616773" cy="2272572"/>
          </a:xfrm>
        </p:grpSpPr>
        <p:grpSp>
          <p:nvGrpSpPr>
            <p:cNvPr id="1025" name="Group 1024">
              <a:extLst>
                <a:ext uri="{FF2B5EF4-FFF2-40B4-BE49-F238E27FC236}">
                  <a16:creationId xmlns:a16="http://schemas.microsoft.com/office/drawing/2014/main" id="{494AA2FE-E4B7-29AF-5EB4-E22F3A416E25}"/>
                </a:ext>
              </a:extLst>
            </p:cNvPr>
            <p:cNvGrpSpPr/>
            <p:nvPr/>
          </p:nvGrpSpPr>
          <p:grpSpPr>
            <a:xfrm>
              <a:off x="1616067" y="24273062"/>
              <a:ext cx="1670776" cy="2088833"/>
              <a:chOff x="1404753" y="4051046"/>
              <a:chExt cx="1403370" cy="1778243"/>
            </a:xfrm>
          </p:grpSpPr>
          <p:pic>
            <p:nvPicPr>
              <p:cNvPr id="1026" name="Picture 1025" descr="A diagram of different types of cells&#10;&#10;AI-generated content may be incorrect.">
                <a:extLst>
                  <a:ext uri="{FF2B5EF4-FFF2-40B4-BE49-F238E27FC236}">
                    <a16:creationId xmlns:a16="http://schemas.microsoft.com/office/drawing/2014/main" id="{94AE9128-53E5-7DED-701C-329390052373}"/>
                  </a:ext>
                </a:extLst>
              </p:cNvPr>
              <p:cNvPicPr>
                <a:picLocks noChangeAspect="1"/>
              </p:cNvPicPr>
              <p:nvPr/>
            </p:nvPicPr>
            <p:blipFill>
              <a:blip r:embed="rId4" cstate="print">
                <a:extLst>
                  <a:ext uri="{28A0092B-C50C-407E-A947-70E740481C1C}">
                    <a14:useLocalDpi xmlns:a14="http://schemas.microsoft.com/office/drawing/2010/main" val="0"/>
                  </a:ext>
                </a:extLst>
              </a:blip>
              <a:srcRect t="11470" r="68856" b="56586"/>
              <a:stretch>
                <a:fillRect/>
              </a:stretch>
            </p:blipFill>
            <p:spPr>
              <a:xfrm>
                <a:off x="1524822" y="4051046"/>
                <a:ext cx="1283301" cy="1161353"/>
              </a:xfrm>
              <a:prstGeom prst="rect">
                <a:avLst/>
              </a:prstGeom>
            </p:spPr>
          </p:pic>
          <p:sp>
            <p:nvSpPr>
              <p:cNvPr id="1028" name="TextBox 1027">
                <a:extLst>
                  <a:ext uri="{FF2B5EF4-FFF2-40B4-BE49-F238E27FC236}">
                    <a16:creationId xmlns:a16="http://schemas.microsoft.com/office/drawing/2014/main" id="{0C48F140-F18A-6838-A481-87C2F727B750}"/>
                  </a:ext>
                </a:extLst>
              </p:cNvPr>
              <p:cNvSpPr txBox="1"/>
              <p:nvPr/>
            </p:nvSpPr>
            <p:spPr>
              <a:xfrm>
                <a:off x="1404753" y="5279061"/>
                <a:ext cx="1279722" cy="550228"/>
              </a:xfrm>
              <a:prstGeom prst="rect">
                <a:avLst/>
              </a:prstGeom>
              <a:noFill/>
            </p:spPr>
            <p:txBody>
              <a:bodyPr wrap="square" rtlCol="0">
                <a:spAutoFit/>
              </a:bodyPr>
              <a:lstStyle/>
              <a:p>
                <a:pPr algn="ctr"/>
                <a:r>
                  <a:rPr lang="en-US" b="1" dirty="0"/>
                  <a:t>CCV-Infected CCO</a:t>
                </a:r>
              </a:p>
            </p:txBody>
          </p:sp>
        </p:grpSp>
        <p:grpSp>
          <p:nvGrpSpPr>
            <p:cNvPr id="1030" name="Group 1029">
              <a:extLst>
                <a:ext uri="{FF2B5EF4-FFF2-40B4-BE49-F238E27FC236}">
                  <a16:creationId xmlns:a16="http://schemas.microsoft.com/office/drawing/2014/main" id="{53FF7F90-B24F-67A0-0D5A-F1067A70653B}"/>
                </a:ext>
              </a:extLst>
            </p:cNvPr>
            <p:cNvGrpSpPr/>
            <p:nvPr/>
          </p:nvGrpSpPr>
          <p:grpSpPr>
            <a:xfrm>
              <a:off x="3381139" y="24142272"/>
              <a:ext cx="1731972" cy="2158665"/>
              <a:chOff x="7998342" y="3268213"/>
              <a:chExt cx="1731972" cy="2158665"/>
            </a:xfrm>
          </p:grpSpPr>
          <p:pic>
            <p:nvPicPr>
              <p:cNvPr id="1031" name="Picture 1030" descr="A diagram of different types of cells&#10;&#10;AI-generated content may be incorrect.">
                <a:extLst>
                  <a:ext uri="{FF2B5EF4-FFF2-40B4-BE49-F238E27FC236}">
                    <a16:creationId xmlns:a16="http://schemas.microsoft.com/office/drawing/2014/main" id="{FCCBF399-7F60-EE4F-C905-44C57652E67A}"/>
                  </a:ext>
                </a:extLst>
              </p:cNvPr>
              <p:cNvPicPr>
                <a:picLocks noChangeAspect="1"/>
              </p:cNvPicPr>
              <p:nvPr/>
            </p:nvPicPr>
            <p:blipFill>
              <a:blip r:embed="rId5" cstate="print">
                <a:extLst>
                  <a:ext uri="{28A0092B-C50C-407E-A947-70E740481C1C}">
                    <a14:useLocalDpi xmlns:a14="http://schemas.microsoft.com/office/drawing/2010/main" val="0"/>
                  </a:ext>
                </a:extLst>
              </a:blip>
              <a:srcRect r="57080" b="27541"/>
              <a:stretch>
                <a:fillRect/>
              </a:stretch>
            </p:blipFill>
            <p:spPr>
              <a:xfrm>
                <a:off x="8143030" y="3268213"/>
                <a:ext cx="1279723" cy="1494633"/>
              </a:xfrm>
              <a:prstGeom prst="rect">
                <a:avLst/>
              </a:prstGeom>
            </p:spPr>
          </p:pic>
          <p:sp>
            <p:nvSpPr>
              <p:cNvPr id="1032" name="TextBox 1031">
                <a:extLst>
                  <a:ext uri="{FF2B5EF4-FFF2-40B4-BE49-F238E27FC236}">
                    <a16:creationId xmlns:a16="http://schemas.microsoft.com/office/drawing/2014/main" id="{1AAE402D-1B68-98B1-B8D8-2053FD820961}"/>
                  </a:ext>
                </a:extLst>
              </p:cNvPr>
              <p:cNvSpPr txBox="1"/>
              <p:nvPr/>
            </p:nvSpPr>
            <p:spPr>
              <a:xfrm>
                <a:off x="7998342" y="4844077"/>
                <a:ext cx="1731972" cy="582801"/>
              </a:xfrm>
              <a:prstGeom prst="rect">
                <a:avLst/>
              </a:prstGeom>
              <a:noFill/>
            </p:spPr>
            <p:txBody>
              <a:bodyPr wrap="square" rtlCol="0">
                <a:spAutoFit/>
              </a:bodyPr>
              <a:lstStyle/>
              <a:p>
                <a:pPr algn="ctr"/>
                <a:r>
                  <a:rPr lang="en-US" b="1" dirty="0"/>
                  <a:t>BVDV-Infected MDBK</a:t>
                </a:r>
              </a:p>
            </p:txBody>
          </p:sp>
        </p:grpSp>
        <p:grpSp>
          <p:nvGrpSpPr>
            <p:cNvPr id="1033" name="Group 1032">
              <a:extLst>
                <a:ext uri="{FF2B5EF4-FFF2-40B4-BE49-F238E27FC236}">
                  <a16:creationId xmlns:a16="http://schemas.microsoft.com/office/drawing/2014/main" id="{DC774959-A199-785E-C143-C2CF8C31D92C}"/>
                </a:ext>
              </a:extLst>
            </p:cNvPr>
            <p:cNvGrpSpPr/>
            <p:nvPr/>
          </p:nvGrpSpPr>
          <p:grpSpPr>
            <a:xfrm>
              <a:off x="5106179" y="24089323"/>
              <a:ext cx="1731971" cy="2187533"/>
              <a:chOff x="8028894" y="4869922"/>
              <a:chExt cx="1685302" cy="2002412"/>
            </a:xfrm>
          </p:grpSpPr>
          <p:pic>
            <p:nvPicPr>
              <p:cNvPr id="1034" name="Picture 1033" descr="A diagram of different types of cells&#10;&#10;AI-generated content may be incorrect.">
                <a:extLst>
                  <a:ext uri="{FF2B5EF4-FFF2-40B4-BE49-F238E27FC236}">
                    <a16:creationId xmlns:a16="http://schemas.microsoft.com/office/drawing/2014/main" id="{AE20E810-69A4-FD33-930B-1CF7FF7646A9}"/>
                  </a:ext>
                </a:extLst>
              </p:cNvPr>
              <p:cNvPicPr>
                <a:picLocks noChangeAspect="1"/>
              </p:cNvPicPr>
              <p:nvPr/>
            </p:nvPicPr>
            <p:blipFill>
              <a:blip r:embed="rId5" cstate="print">
                <a:extLst>
                  <a:ext uri="{28A0092B-C50C-407E-A947-70E740481C1C}">
                    <a14:useLocalDpi xmlns:a14="http://schemas.microsoft.com/office/drawing/2010/main" val="0"/>
                  </a:ext>
                </a:extLst>
              </a:blip>
              <a:srcRect l="41988" t="50563" r="28386"/>
              <a:stretch>
                <a:fillRect/>
              </a:stretch>
            </p:blipFill>
            <p:spPr>
              <a:xfrm>
                <a:off x="8233006" y="4869922"/>
                <a:ext cx="1245240" cy="1437538"/>
              </a:xfrm>
              <a:prstGeom prst="rect">
                <a:avLst/>
              </a:prstGeom>
            </p:spPr>
          </p:pic>
          <p:sp>
            <p:nvSpPr>
              <p:cNvPr id="1035" name="TextBox 1034">
                <a:extLst>
                  <a:ext uri="{FF2B5EF4-FFF2-40B4-BE49-F238E27FC236}">
                    <a16:creationId xmlns:a16="http://schemas.microsoft.com/office/drawing/2014/main" id="{743B4069-EDAB-EEBB-6B36-722E9DB375C8}"/>
                  </a:ext>
                </a:extLst>
              </p:cNvPr>
              <p:cNvSpPr txBox="1"/>
              <p:nvPr/>
            </p:nvSpPr>
            <p:spPr>
              <a:xfrm>
                <a:off x="8028894" y="6338853"/>
                <a:ext cx="1685302" cy="533481"/>
              </a:xfrm>
              <a:prstGeom prst="rect">
                <a:avLst/>
              </a:prstGeom>
              <a:noFill/>
            </p:spPr>
            <p:txBody>
              <a:bodyPr wrap="square" rtlCol="0">
                <a:spAutoFit/>
              </a:bodyPr>
              <a:lstStyle/>
              <a:p>
                <a:pPr algn="ctr"/>
                <a:r>
                  <a:rPr lang="en-US" b="1" dirty="0" err="1"/>
                  <a:t>BoHV</a:t>
                </a:r>
                <a:r>
                  <a:rPr lang="en-US" b="1" dirty="0"/>
                  <a:t>-Infected MDBK</a:t>
                </a:r>
              </a:p>
            </p:txBody>
          </p:sp>
        </p:grpSp>
        <p:grpSp>
          <p:nvGrpSpPr>
            <p:cNvPr id="1036" name="Group 1035">
              <a:extLst>
                <a:ext uri="{FF2B5EF4-FFF2-40B4-BE49-F238E27FC236}">
                  <a16:creationId xmlns:a16="http://schemas.microsoft.com/office/drawing/2014/main" id="{DF26410C-4084-B804-5A3B-B72388E21802}"/>
                </a:ext>
              </a:extLst>
            </p:cNvPr>
            <p:cNvGrpSpPr/>
            <p:nvPr/>
          </p:nvGrpSpPr>
          <p:grpSpPr>
            <a:xfrm>
              <a:off x="6709272" y="24211650"/>
              <a:ext cx="1523568" cy="2034572"/>
              <a:chOff x="2873653" y="5236337"/>
              <a:chExt cx="1523568" cy="2034572"/>
            </a:xfrm>
          </p:grpSpPr>
          <p:sp>
            <p:nvSpPr>
              <p:cNvPr id="1037" name="TextBox 1036">
                <a:extLst>
                  <a:ext uri="{FF2B5EF4-FFF2-40B4-BE49-F238E27FC236}">
                    <a16:creationId xmlns:a16="http://schemas.microsoft.com/office/drawing/2014/main" id="{91AF356C-3A8C-BD7C-20C3-D134669ECD8F}"/>
                  </a:ext>
                </a:extLst>
              </p:cNvPr>
              <p:cNvSpPr txBox="1"/>
              <p:nvPr/>
            </p:nvSpPr>
            <p:spPr>
              <a:xfrm>
                <a:off x="2873653" y="6688108"/>
                <a:ext cx="1523568" cy="582801"/>
              </a:xfrm>
              <a:prstGeom prst="rect">
                <a:avLst/>
              </a:prstGeom>
              <a:noFill/>
            </p:spPr>
            <p:txBody>
              <a:bodyPr wrap="square" rtlCol="0">
                <a:spAutoFit/>
              </a:bodyPr>
              <a:lstStyle/>
              <a:p>
                <a:pPr algn="ctr"/>
                <a:r>
                  <a:rPr lang="en-US" b="1" dirty="0"/>
                  <a:t>Healthy Cells CCO/MDBK</a:t>
                </a:r>
              </a:p>
            </p:txBody>
          </p:sp>
          <p:pic>
            <p:nvPicPr>
              <p:cNvPr id="1038" name="Picture 1037" descr="A diagram of different types of cells&#10;&#10;AI-generated content may be incorrect.">
                <a:extLst>
                  <a:ext uri="{FF2B5EF4-FFF2-40B4-BE49-F238E27FC236}">
                    <a16:creationId xmlns:a16="http://schemas.microsoft.com/office/drawing/2014/main" id="{30304E1C-CAEC-6E6E-2B01-DC7631730440}"/>
                  </a:ext>
                </a:extLst>
              </p:cNvPr>
              <p:cNvPicPr>
                <a:picLocks noChangeAspect="1"/>
              </p:cNvPicPr>
              <p:nvPr/>
            </p:nvPicPr>
            <p:blipFill>
              <a:blip r:embed="rId5" cstate="print">
                <a:extLst>
                  <a:ext uri="{28A0092B-C50C-407E-A947-70E740481C1C}">
                    <a14:useLocalDpi xmlns:a14="http://schemas.microsoft.com/office/drawing/2010/main" val="0"/>
                  </a:ext>
                </a:extLst>
              </a:blip>
              <a:srcRect l="41946" r="27668" b="48701"/>
              <a:stretch>
                <a:fillRect/>
              </a:stretch>
            </p:blipFill>
            <p:spPr>
              <a:xfrm>
                <a:off x="3013909" y="5236337"/>
                <a:ext cx="1314063" cy="1534742"/>
              </a:xfrm>
              <a:prstGeom prst="rect">
                <a:avLst/>
              </a:prstGeom>
            </p:spPr>
          </p:pic>
        </p:grpSp>
      </p:grpSp>
      <p:sp>
        <p:nvSpPr>
          <p:cNvPr id="4" name="Title 1">
            <a:extLst>
              <a:ext uri="{FF2B5EF4-FFF2-40B4-BE49-F238E27FC236}">
                <a16:creationId xmlns:a16="http://schemas.microsoft.com/office/drawing/2014/main" id="{6BD255D7-D063-8043-F332-25D9E65D0BB1}"/>
              </a:ext>
            </a:extLst>
          </p:cNvPr>
          <p:cNvSpPr txBox="1">
            <a:spLocks/>
          </p:cNvSpPr>
          <p:nvPr/>
        </p:nvSpPr>
        <p:spPr>
          <a:xfrm>
            <a:off x="0" y="3"/>
            <a:ext cx="43891200" cy="5444795"/>
          </a:xfrm>
          <a:prstGeom prst="rect">
            <a:avLst/>
          </a:prstGeom>
          <a:solidFill>
            <a:srgbClr val="002A5C"/>
          </a:solidFill>
        </p:spPr>
        <p:txBody>
          <a:bodyPr vert="horz" lIns="329184" tIns="164592" rIns="329184" bIns="16459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40" b="1">
                <a:solidFill>
                  <a:schemeClr val="bg1"/>
                </a:solidFill>
              </a:rPr>
              <a:t> 	</a:t>
            </a:r>
            <a:endParaRPr lang="en-US" sz="5040" b="1" dirty="0">
              <a:solidFill>
                <a:schemeClr val="bg1"/>
              </a:solidFill>
            </a:endParaRPr>
          </a:p>
        </p:txBody>
      </p:sp>
      <p:sp>
        <p:nvSpPr>
          <p:cNvPr id="8" name="TextBox 7">
            <a:extLst>
              <a:ext uri="{FF2B5EF4-FFF2-40B4-BE49-F238E27FC236}">
                <a16:creationId xmlns:a16="http://schemas.microsoft.com/office/drawing/2014/main" id="{059D85B5-5140-8CE1-B5E4-D59489FB37C5}"/>
              </a:ext>
            </a:extLst>
          </p:cNvPr>
          <p:cNvSpPr txBox="1"/>
          <p:nvPr/>
        </p:nvSpPr>
        <p:spPr>
          <a:xfrm>
            <a:off x="7" y="453671"/>
            <a:ext cx="43891195" cy="1211807"/>
          </a:xfrm>
          <a:prstGeom prst="rect">
            <a:avLst/>
          </a:prstGeom>
          <a:noFill/>
        </p:spPr>
        <p:txBody>
          <a:bodyPr wrap="square">
            <a:spAutoFit/>
          </a:bodyPr>
          <a:lstStyle/>
          <a:p>
            <a:pPr algn="ctr">
              <a:lnSpc>
                <a:spcPct val="115000"/>
              </a:lnSpc>
              <a:spcAft>
                <a:spcPts val="2880"/>
              </a:spcAft>
            </a:pPr>
            <a:r>
              <a:rPr lang="en-US" sz="6720" b="1" kern="100" dirty="0">
                <a:solidFill>
                  <a:schemeClr val="bg1"/>
                </a:solidFill>
                <a:latin typeface="+mj-lt"/>
                <a:ea typeface="Aptos" panose="020B0004020202020204" pitchFamily="34" charset="0"/>
                <a:cs typeface="Times New Roman" panose="02020603050405020304" pitchFamily="18" charset="0"/>
              </a:rPr>
              <a:t>Headspace analysis of viral cell culture and odor transfer to polymer-based canine training aids for biological detection</a:t>
            </a:r>
          </a:p>
        </p:txBody>
      </p:sp>
      <p:pic>
        <p:nvPicPr>
          <p:cNvPr id="18" name="Picture 17" descr="College of Veterinary Medicine Faculty Earn Promotion; Tenure - Auburn  University College of Veterinary Medicine">
            <a:extLst>
              <a:ext uri="{FF2B5EF4-FFF2-40B4-BE49-F238E27FC236}">
                <a16:creationId xmlns:a16="http://schemas.microsoft.com/office/drawing/2014/main" id="{6506D5D3-3CB6-AC33-68F6-9C33E69CC40C}"/>
              </a:ext>
            </a:extLst>
          </p:cNvPr>
          <p:cNvPicPr>
            <a:picLocks noChangeAspect="1" noChangeArrowheads="1"/>
          </p:cNvPicPr>
          <p:nvPr/>
        </p:nvPicPr>
        <p:blipFill rotWithShape="1">
          <a:blip r:embed="rId6">
            <a:lum bright="70000" contrast="-70000"/>
            <a:extLst>
              <a:ext uri="{BEBA8EAE-BF5A-486C-A8C5-ECC9F3942E4B}">
                <a14:imgProps xmlns:a14="http://schemas.microsoft.com/office/drawing/2010/main">
                  <a14:imgLayer r:embed="rId7">
                    <a14:imgEffect>
                      <a14:sharpenSoften amount="50000"/>
                    </a14:imgEffect>
                    <a14:imgEffect>
                      <a14:saturation sat="200000"/>
                    </a14:imgEffect>
                  </a14:imgLayer>
                </a14:imgProps>
              </a:ext>
              <a:ext uri="{28A0092B-C50C-407E-A947-70E740481C1C}">
                <a14:useLocalDpi xmlns:a14="http://schemas.microsoft.com/office/drawing/2010/main" val="0"/>
              </a:ext>
            </a:extLst>
          </a:blip>
          <a:srcRect t="15893" b="7945"/>
          <a:stretch>
            <a:fillRect/>
          </a:stretch>
        </p:blipFill>
        <p:spPr bwMode="auto">
          <a:xfrm>
            <a:off x="2216590" y="1721316"/>
            <a:ext cx="6981217" cy="394549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E7ED763D-3939-7E92-1EA8-7E0F1B1F9E1B}"/>
              </a:ext>
            </a:extLst>
          </p:cNvPr>
          <p:cNvGrpSpPr/>
          <p:nvPr/>
        </p:nvGrpSpPr>
        <p:grpSpPr>
          <a:xfrm>
            <a:off x="33917040" y="1919068"/>
            <a:ext cx="6364474" cy="3909232"/>
            <a:chOff x="7400596" y="423781"/>
            <a:chExt cx="1454420" cy="911338"/>
          </a:xfrm>
        </p:grpSpPr>
        <p:pic>
          <p:nvPicPr>
            <p:cNvPr id="19" name="Picture 18">
              <a:extLst>
                <a:ext uri="{FF2B5EF4-FFF2-40B4-BE49-F238E27FC236}">
                  <a16:creationId xmlns:a16="http://schemas.microsoft.com/office/drawing/2014/main" id="{7C066213-C8ED-86DA-F8BA-4BA07C839C26}"/>
                </a:ext>
              </a:extLst>
            </p:cNvPr>
            <p:cNvPicPr>
              <a:picLocks noChangeAspect="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colorTemperature colorTemp="11500"/>
                      </a14:imgEffect>
                    </a14:imgLayer>
                  </a14:imgProps>
                </a:ext>
                <a:ext uri="{28A0092B-C50C-407E-A947-70E740481C1C}">
                  <a14:useLocalDpi xmlns:a14="http://schemas.microsoft.com/office/drawing/2010/main" val="0"/>
                </a:ext>
              </a:extLst>
            </a:blip>
            <a:srcRect t="27346" r="7902" b="22826"/>
            <a:stretch>
              <a:fillRect/>
            </a:stretch>
          </p:blipFill>
          <p:spPr>
            <a:xfrm>
              <a:off x="7477896" y="818640"/>
              <a:ext cx="1207064" cy="516479"/>
            </a:xfrm>
            <a:prstGeom prst="rect">
              <a:avLst/>
            </a:prstGeom>
          </p:spPr>
        </p:pic>
        <p:pic>
          <p:nvPicPr>
            <p:cNvPr id="21" name="Picture 20" descr="A blue and green square with animals and letters&#10;&#10;Description automatically generated with medium confidence">
              <a:extLst>
                <a:ext uri="{FF2B5EF4-FFF2-40B4-BE49-F238E27FC236}">
                  <a16:creationId xmlns:a16="http://schemas.microsoft.com/office/drawing/2014/main" id="{6EEEC875-7BF2-42A7-7C3E-C720E443FDD7}"/>
                </a:ext>
              </a:extLst>
            </p:cNvPr>
            <p:cNvPicPr>
              <a:picLocks noChangeAspect="1"/>
            </p:cNvPicPr>
            <p:nvPr/>
          </p:nvPicPr>
          <p:blipFill>
            <a:blip r:embed="rId10">
              <a:duotone>
                <a:schemeClr val="bg2">
                  <a:shade val="45000"/>
                  <a:satMod val="135000"/>
                </a:schemeClr>
                <a:prstClr val="white"/>
              </a:duotone>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val="0"/>
                </a:ext>
              </a:extLst>
            </a:blip>
            <a:srcRect l="1" r="-1988"/>
            <a:stretch>
              <a:fillRect/>
            </a:stretch>
          </p:blipFill>
          <p:spPr>
            <a:xfrm>
              <a:off x="7400596" y="423781"/>
              <a:ext cx="1454420" cy="426500"/>
            </a:xfrm>
            <a:prstGeom prst="rect">
              <a:avLst/>
            </a:prstGeom>
          </p:spPr>
        </p:pic>
      </p:grpSp>
      <p:sp>
        <p:nvSpPr>
          <p:cNvPr id="23" name="TextBox 22">
            <a:extLst>
              <a:ext uri="{FF2B5EF4-FFF2-40B4-BE49-F238E27FC236}">
                <a16:creationId xmlns:a16="http://schemas.microsoft.com/office/drawing/2014/main" id="{5A447A43-3ADC-6F7F-3771-CD141C6570F6}"/>
              </a:ext>
            </a:extLst>
          </p:cNvPr>
          <p:cNvSpPr txBox="1"/>
          <p:nvPr/>
        </p:nvSpPr>
        <p:spPr>
          <a:xfrm>
            <a:off x="6791923" y="1919068"/>
            <a:ext cx="28601741" cy="3339376"/>
          </a:xfrm>
          <a:prstGeom prst="rect">
            <a:avLst/>
          </a:prstGeom>
          <a:noFill/>
        </p:spPr>
        <p:txBody>
          <a:bodyPr wrap="square">
            <a:spAutoFit/>
          </a:bodyPr>
          <a:lstStyle/>
          <a:p>
            <a:pPr algn="ctr"/>
            <a:r>
              <a:rPr lang="en-US" sz="4400" b="1" dirty="0">
                <a:solidFill>
                  <a:schemeClr val="bg1"/>
                </a:solidFill>
                <a:latin typeface="+mj-lt"/>
              </a:rPr>
              <a:t>Samantha Hagerty</a:t>
            </a:r>
            <a:r>
              <a:rPr lang="en-US" sz="4400" b="1" baseline="30000" dirty="0">
                <a:solidFill>
                  <a:schemeClr val="bg1"/>
                </a:solidFill>
                <a:latin typeface="+mj-lt"/>
              </a:rPr>
              <a:t>1</a:t>
            </a:r>
          </a:p>
          <a:p>
            <a:pPr algn="ctr"/>
            <a:r>
              <a:rPr lang="en-US" sz="4400" u="sng" dirty="0">
                <a:solidFill>
                  <a:schemeClr val="bg1"/>
                </a:solidFill>
                <a:latin typeface="+mj-lt"/>
              </a:rPr>
              <a:t>Mentor</a:t>
            </a:r>
            <a:r>
              <a:rPr lang="en-US" sz="4400" dirty="0">
                <a:solidFill>
                  <a:schemeClr val="bg1"/>
                </a:solidFill>
                <a:latin typeface="+mj-lt"/>
              </a:rPr>
              <a:t>: Melissa Singletary</a:t>
            </a:r>
            <a:r>
              <a:rPr lang="en-US" sz="4400" baseline="30000" dirty="0">
                <a:solidFill>
                  <a:schemeClr val="bg1"/>
                </a:solidFill>
                <a:latin typeface="+mj-lt"/>
              </a:rPr>
              <a:t>1,2 </a:t>
            </a:r>
            <a:r>
              <a:rPr lang="en-US" sz="4400" dirty="0">
                <a:solidFill>
                  <a:schemeClr val="bg1"/>
                </a:solidFill>
                <a:latin typeface="+mj-lt"/>
              </a:rPr>
              <a:t>, </a:t>
            </a:r>
            <a:r>
              <a:rPr lang="en-US" sz="4400" u="sng" dirty="0">
                <a:solidFill>
                  <a:schemeClr val="bg1"/>
                </a:solidFill>
                <a:latin typeface="+mj-lt"/>
              </a:rPr>
              <a:t>Co-Authors</a:t>
            </a:r>
            <a:r>
              <a:rPr lang="en-US" sz="4400" dirty="0">
                <a:solidFill>
                  <a:schemeClr val="bg1"/>
                </a:solidFill>
                <a:latin typeface="+mj-lt"/>
              </a:rPr>
              <a:t>: Michelle Aono</a:t>
            </a:r>
            <a:r>
              <a:rPr lang="en-US" sz="4400" baseline="30000" dirty="0">
                <a:solidFill>
                  <a:schemeClr val="bg1"/>
                </a:solidFill>
                <a:latin typeface="+mj-lt"/>
              </a:rPr>
              <a:t>1</a:t>
            </a:r>
            <a:r>
              <a:rPr lang="en-US" sz="4400" dirty="0">
                <a:solidFill>
                  <a:schemeClr val="bg1"/>
                </a:solidFill>
                <a:latin typeface="+mj-lt"/>
              </a:rPr>
              <a:t>, Adam Rivers</a:t>
            </a:r>
            <a:r>
              <a:rPr lang="en-US" sz="4400" baseline="30000" dirty="0">
                <a:solidFill>
                  <a:schemeClr val="bg1"/>
                </a:solidFill>
                <a:latin typeface="+mj-lt"/>
              </a:rPr>
              <a:t>3</a:t>
            </a:r>
            <a:endParaRPr lang="en-US" sz="4400" dirty="0">
              <a:solidFill>
                <a:schemeClr val="bg1"/>
              </a:solidFill>
              <a:latin typeface="+mj-lt"/>
            </a:endParaRPr>
          </a:p>
          <a:p>
            <a:pPr algn="ctr"/>
            <a:r>
              <a:rPr lang="en-US" sz="4000" i="1" baseline="30000" dirty="0">
                <a:solidFill>
                  <a:schemeClr val="bg1"/>
                </a:solidFill>
                <a:latin typeface="+mj-lt"/>
              </a:rPr>
              <a:t>1</a:t>
            </a:r>
            <a:r>
              <a:rPr lang="en-US" sz="4000" i="1" dirty="0">
                <a:solidFill>
                  <a:schemeClr val="bg1"/>
                </a:solidFill>
                <a:latin typeface="+mj-lt"/>
              </a:rPr>
              <a:t>Department of Anatomy, Physiology, and Pharmacology, Auburn University CVM, AL</a:t>
            </a:r>
          </a:p>
          <a:p>
            <a:pPr algn="ctr"/>
            <a:r>
              <a:rPr lang="en-US" sz="4000" i="1" baseline="30000" dirty="0">
                <a:solidFill>
                  <a:schemeClr val="bg1"/>
                </a:solidFill>
                <a:latin typeface="+mj-lt"/>
              </a:rPr>
              <a:t>2</a:t>
            </a:r>
            <a:r>
              <a:rPr lang="en-US" sz="4000" i="1" dirty="0">
                <a:solidFill>
                  <a:schemeClr val="bg1"/>
                </a:solidFill>
                <a:latin typeface="+mj-lt"/>
              </a:rPr>
              <a:t>Canine Performance Sciences, Auburn University CVM, AL</a:t>
            </a:r>
          </a:p>
          <a:p>
            <a:pPr algn="ctr"/>
            <a:r>
              <a:rPr lang="en-US" sz="4000" i="1" baseline="30000" dirty="0">
                <a:solidFill>
                  <a:schemeClr val="bg1"/>
                </a:solidFill>
                <a:latin typeface="+mj-lt"/>
              </a:rPr>
              <a:t>3</a:t>
            </a:r>
            <a:r>
              <a:rPr lang="en-US" sz="4000" i="1" dirty="0">
                <a:solidFill>
                  <a:schemeClr val="bg1"/>
                </a:solidFill>
                <a:latin typeface="+mj-lt"/>
              </a:rPr>
              <a:t>United States Department Agriculture, Agriculture Research Service</a:t>
            </a:r>
          </a:p>
        </p:txBody>
      </p:sp>
      <p:sp>
        <p:nvSpPr>
          <p:cNvPr id="27" name="TextBox 26">
            <a:extLst>
              <a:ext uri="{FF2B5EF4-FFF2-40B4-BE49-F238E27FC236}">
                <a16:creationId xmlns:a16="http://schemas.microsoft.com/office/drawing/2014/main" id="{1922A5EF-F1AB-44AC-019F-1F0EB77088EC}"/>
              </a:ext>
            </a:extLst>
          </p:cNvPr>
          <p:cNvSpPr txBox="1"/>
          <p:nvPr/>
        </p:nvSpPr>
        <p:spPr>
          <a:xfrm>
            <a:off x="576654" y="5653186"/>
            <a:ext cx="18966537" cy="861774"/>
          </a:xfrm>
          <a:prstGeom prst="rect">
            <a:avLst/>
          </a:prstGeom>
          <a:solidFill>
            <a:schemeClr val="accent1">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000" b="1" dirty="0">
                <a:latin typeface="Abadi" panose="020F0502020204030204" pitchFamily="34" charset="0"/>
              </a:rPr>
              <a:t>Introduction</a:t>
            </a:r>
          </a:p>
        </p:txBody>
      </p:sp>
      <p:sp>
        <p:nvSpPr>
          <p:cNvPr id="29" name="TextBox 28">
            <a:extLst>
              <a:ext uri="{FF2B5EF4-FFF2-40B4-BE49-F238E27FC236}">
                <a16:creationId xmlns:a16="http://schemas.microsoft.com/office/drawing/2014/main" id="{E0430193-5DD3-3CBE-5A26-3361E9DDCA7E}"/>
              </a:ext>
            </a:extLst>
          </p:cNvPr>
          <p:cNvSpPr txBox="1"/>
          <p:nvPr/>
        </p:nvSpPr>
        <p:spPr>
          <a:xfrm>
            <a:off x="576654" y="6805270"/>
            <a:ext cx="18966537" cy="2185214"/>
          </a:xfrm>
          <a:prstGeom prst="rect">
            <a:avLst/>
          </a:prstGeom>
          <a:noFill/>
        </p:spPr>
        <p:txBody>
          <a:bodyPr wrap="square">
            <a:spAutoFit/>
          </a:bodyPr>
          <a:lstStyle/>
          <a:p>
            <a:pPr marL="285750" indent="-285750" algn="just">
              <a:buFont typeface="Arial" panose="020B0604020202020204" pitchFamily="34" charset="0"/>
              <a:buChar char="•"/>
            </a:pPr>
            <a:r>
              <a:rPr lang="en-US" sz="3400" dirty="0"/>
              <a:t>Emerging diseases and pathogens pose global public health risks that require rapid response and surveillance methods for effective containment &amp; mitigation</a:t>
            </a:r>
          </a:p>
          <a:p>
            <a:pPr marL="285750" indent="-285750" algn="just">
              <a:buFont typeface="Arial" panose="020B0604020202020204" pitchFamily="34" charset="0"/>
              <a:buChar char="•"/>
            </a:pPr>
            <a:r>
              <a:rPr lang="en-US" sz="3400" dirty="0"/>
              <a:t>The canine olfactory system is highly advanced and utilized across fields of odor detection, with recently emerging capacity in biological detection.</a:t>
            </a:r>
          </a:p>
        </p:txBody>
      </p:sp>
      <p:sp>
        <p:nvSpPr>
          <p:cNvPr id="30" name="TextBox 29">
            <a:extLst>
              <a:ext uri="{FF2B5EF4-FFF2-40B4-BE49-F238E27FC236}">
                <a16:creationId xmlns:a16="http://schemas.microsoft.com/office/drawing/2014/main" id="{66F2CDB6-4182-093E-6CBC-3BDFB1CA20CF}"/>
              </a:ext>
            </a:extLst>
          </p:cNvPr>
          <p:cNvSpPr txBox="1"/>
          <p:nvPr/>
        </p:nvSpPr>
        <p:spPr>
          <a:xfrm>
            <a:off x="548210" y="15597827"/>
            <a:ext cx="18966538" cy="856634"/>
          </a:xfrm>
          <a:prstGeom prst="rect">
            <a:avLst/>
          </a:prstGeom>
          <a:solidFill>
            <a:schemeClr val="accent1">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000" b="1" dirty="0">
                <a:latin typeface="Abadi" panose="020F0502020204030204" pitchFamily="34" charset="0"/>
              </a:rPr>
              <a:t>Research Aims</a:t>
            </a:r>
          </a:p>
        </p:txBody>
      </p:sp>
      <p:sp>
        <p:nvSpPr>
          <p:cNvPr id="31" name="TextBox 30">
            <a:extLst>
              <a:ext uri="{FF2B5EF4-FFF2-40B4-BE49-F238E27FC236}">
                <a16:creationId xmlns:a16="http://schemas.microsoft.com/office/drawing/2014/main" id="{EC1BC089-5E77-98C9-F0DB-A39A329E3C8F}"/>
              </a:ext>
            </a:extLst>
          </p:cNvPr>
          <p:cNvSpPr txBox="1"/>
          <p:nvPr/>
        </p:nvSpPr>
        <p:spPr>
          <a:xfrm>
            <a:off x="548209" y="16745005"/>
            <a:ext cx="18936115" cy="2708434"/>
          </a:xfrm>
          <a:prstGeom prst="rect">
            <a:avLst/>
          </a:prstGeom>
          <a:noFill/>
        </p:spPr>
        <p:txBody>
          <a:bodyPr wrap="square">
            <a:spAutoFit/>
          </a:bodyPr>
          <a:lstStyle/>
          <a:p>
            <a:pPr marL="514350" indent="-514350" algn="just">
              <a:buAutoNum type="arabicPeriod"/>
            </a:pPr>
            <a:r>
              <a:rPr lang="en-US" sz="3400" b="1" dirty="0"/>
              <a:t>Characterize volatile organic compound (VOC) profiles of 3 different viruses through headspace analysis of liquid-based culture samples</a:t>
            </a:r>
          </a:p>
          <a:p>
            <a:pPr marL="514350" indent="-514350" algn="just">
              <a:buAutoNum type="arabicPeriod"/>
            </a:pPr>
            <a:r>
              <a:rPr lang="en-US" sz="3400" b="1" dirty="0"/>
              <a:t>Evaluate odor signature transfer to polymer-based training aids after 24-hours of charging through proximal exposure to culture samples</a:t>
            </a:r>
          </a:p>
          <a:p>
            <a:pPr marL="514350" indent="-514350" algn="just">
              <a:buAutoNum type="arabicPeriod"/>
            </a:pPr>
            <a:r>
              <a:rPr lang="en-US" sz="3400" b="1" dirty="0"/>
              <a:t>Determine if autoclave sterilization of charged training aids affects odor profile</a:t>
            </a:r>
          </a:p>
        </p:txBody>
      </p:sp>
      <p:sp>
        <p:nvSpPr>
          <p:cNvPr id="32" name="TextBox 31">
            <a:extLst>
              <a:ext uri="{FF2B5EF4-FFF2-40B4-BE49-F238E27FC236}">
                <a16:creationId xmlns:a16="http://schemas.microsoft.com/office/drawing/2014/main" id="{A6902727-1CE1-4052-F2EC-B6F359D84D92}"/>
              </a:ext>
            </a:extLst>
          </p:cNvPr>
          <p:cNvSpPr txBox="1"/>
          <p:nvPr/>
        </p:nvSpPr>
        <p:spPr>
          <a:xfrm>
            <a:off x="548210" y="19775385"/>
            <a:ext cx="18936116" cy="861774"/>
          </a:xfrm>
          <a:prstGeom prst="rect">
            <a:avLst/>
          </a:prstGeom>
          <a:solidFill>
            <a:schemeClr val="accent1">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000" b="1" dirty="0">
                <a:latin typeface="Abadi" panose="020F0502020204030204" pitchFamily="34" charset="0"/>
              </a:rPr>
              <a:t>Methods</a:t>
            </a:r>
          </a:p>
        </p:txBody>
      </p:sp>
      <p:sp>
        <p:nvSpPr>
          <p:cNvPr id="33" name="TextBox 32">
            <a:extLst>
              <a:ext uri="{FF2B5EF4-FFF2-40B4-BE49-F238E27FC236}">
                <a16:creationId xmlns:a16="http://schemas.microsoft.com/office/drawing/2014/main" id="{CFF5E757-A714-C464-942C-C4469AAE2980}"/>
              </a:ext>
            </a:extLst>
          </p:cNvPr>
          <p:cNvSpPr txBox="1"/>
          <p:nvPr/>
        </p:nvSpPr>
        <p:spPr>
          <a:xfrm>
            <a:off x="555828" y="21008617"/>
            <a:ext cx="18928498" cy="2185214"/>
          </a:xfrm>
          <a:prstGeom prst="rect">
            <a:avLst/>
          </a:prstGeom>
          <a:noFill/>
        </p:spPr>
        <p:txBody>
          <a:bodyPr wrap="square">
            <a:spAutoFit/>
          </a:bodyPr>
          <a:lstStyle/>
          <a:p>
            <a:pPr marL="457200" indent="-457200" algn="just">
              <a:buFont typeface="Arial" panose="020B0604020202020204" pitchFamily="34" charset="0"/>
              <a:buChar char="•"/>
            </a:pPr>
            <a:r>
              <a:rPr lang="en-US" sz="3400" dirty="0"/>
              <a:t>Two cell lines (Channel Catfish Oocytes-CCO and Madin-Darby Bovine Kidney-MDBK cells) were propagated for inoculation with either CCV (6.25 x 10</a:t>
            </a:r>
            <a:r>
              <a:rPr lang="en-US" sz="3400" baseline="30000" dirty="0"/>
              <a:t>8</a:t>
            </a:r>
            <a:r>
              <a:rPr lang="en-US" sz="3400" dirty="0"/>
              <a:t> CCID</a:t>
            </a:r>
            <a:r>
              <a:rPr lang="en-US" sz="3400" baseline="-25000" dirty="0"/>
              <a:t>50</a:t>
            </a:r>
            <a:r>
              <a:rPr lang="en-US" sz="3400" dirty="0"/>
              <a:t>/ml), BVDV (4.69 x 10</a:t>
            </a:r>
            <a:r>
              <a:rPr lang="en-US" sz="3400" baseline="30000" dirty="0"/>
              <a:t>6</a:t>
            </a:r>
            <a:r>
              <a:rPr lang="en-US" sz="3400" dirty="0"/>
              <a:t> CCID</a:t>
            </a:r>
            <a:r>
              <a:rPr lang="en-US" sz="3400" baseline="-25000" dirty="0"/>
              <a:t>50</a:t>
            </a:r>
            <a:r>
              <a:rPr lang="en-US" sz="3400" dirty="0"/>
              <a:t>/ml), or </a:t>
            </a:r>
            <a:r>
              <a:rPr lang="en-US" sz="3400" dirty="0" err="1"/>
              <a:t>BoHV</a:t>
            </a:r>
            <a:r>
              <a:rPr lang="en-US" sz="3400" dirty="0"/>
              <a:t> (2.22 x 10</a:t>
            </a:r>
            <a:r>
              <a:rPr lang="en-US" sz="3400" baseline="30000" dirty="0"/>
              <a:t>7</a:t>
            </a:r>
            <a:r>
              <a:rPr lang="en-US" sz="3400" dirty="0"/>
              <a:t> CCID</a:t>
            </a:r>
            <a:r>
              <a:rPr lang="en-US" sz="3400" baseline="-25000" dirty="0"/>
              <a:t>50</a:t>
            </a:r>
            <a:r>
              <a:rPr lang="en-US" sz="3400" dirty="0"/>
              <a:t>/ml) in respective lineages (Fig1A). Virus-infected and healthy cell lysate were harvested along with cell-free growth media.</a:t>
            </a:r>
          </a:p>
        </p:txBody>
      </p:sp>
      <p:sp>
        <p:nvSpPr>
          <p:cNvPr id="34" name="TextBox 33">
            <a:extLst>
              <a:ext uri="{FF2B5EF4-FFF2-40B4-BE49-F238E27FC236}">
                <a16:creationId xmlns:a16="http://schemas.microsoft.com/office/drawing/2014/main" id="{C65507F7-83A0-E030-DEA7-249F8B792A24}"/>
              </a:ext>
            </a:extLst>
          </p:cNvPr>
          <p:cNvSpPr txBox="1"/>
          <p:nvPr/>
        </p:nvSpPr>
        <p:spPr>
          <a:xfrm>
            <a:off x="20017240" y="5625972"/>
            <a:ext cx="23330215" cy="861774"/>
          </a:xfrm>
          <a:prstGeom prst="rect">
            <a:avLst/>
          </a:prstGeom>
          <a:solidFill>
            <a:schemeClr val="accent1">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000" b="1" dirty="0">
                <a:latin typeface="Abadi" panose="020F0502020204030204" pitchFamily="34" charset="0"/>
              </a:rPr>
              <a:t>Results</a:t>
            </a:r>
          </a:p>
        </p:txBody>
      </p:sp>
      <p:sp>
        <p:nvSpPr>
          <p:cNvPr id="35" name="TextBox 34">
            <a:extLst>
              <a:ext uri="{FF2B5EF4-FFF2-40B4-BE49-F238E27FC236}">
                <a16:creationId xmlns:a16="http://schemas.microsoft.com/office/drawing/2014/main" id="{2CA150B5-78FB-4C98-9FEF-B49D7F506ED7}"/>
              </a:ext>
            </a:extLst>
          </p:cNvPr>
          <p:cNvSpPr txBox="1"/>
          <p:nvPr/>
        </p:nvSpPr>
        <p:spPr>
          <a:xfrm>
            <a:off x="20017240" y="6513520"/>
            <a:ext cx="23330215" cy="2708434"/>
          </a:xfrm>
          <a:prstGeom prst="rect">
            <a:avLst/>
          </a:prstGeom>
          <a:noFill/>
        </p:spPr>
        <p:txBody>
          <a:bodyPr wrap="square">
            <a:spAutoFit/>
          </a:bodyPr>
          <a:lstStyle/>
          <a:p>
            <a:pPr algn="just"/>
            <a:r>
              <a:rPr lang="en-US" sz="3400" dirty="0"/>
              <a:t>Representative peak features were identified for all virus groups through partial least squares (PLS) analysis of standardized spectra (</a:t>
            </a:r>
            <a:r>
              <a:rPr lang="en-US" sz="3400" b="1" dirty="0"/>
              <a:t>Figure 2A</a:t>
            </a:r>
            <a:r>
              <a:rPr lang="en-US" sz="3400" dirty="0"/>
              <a:t>), while partially overlapping confidence intervals observed in Principal Component Analysis (PCA) of live samples indicated a degree of shared features between viruses and greater variance compared to healthy cell and blank media (</a:t>
            </a:r>
            <a:r>
              <a:rPr lang="en-US" sz="3400" b="1" dirty="0"/>
              <a:t>Figure 2B</a:t>
            </a:r>
            <a:r>
              <a:rPr lang="en-US" sz="3400" dirty="0"/>
              <a:t>). Follow-up Linear Discriminant Analysis (LDA) including culture collected from alternatively stressed cells (heat stress) aligned with the PCA to show more overlap between stressed and non-stressed or blank media (</a:t>
            </a:r>
            <a:r>
              <a:rPr lang="en-US" sz="3400" b="1" dirty="0"/>
              <a:t>Figure 2C</a:t>
            </a:r>
            <a:r>
              <a:rPr lang="en-US" sz="3400" dirty="0"/>
              <a:t>).</a:t>
            </a:r>
          </a:p>
        </p:txBody>
      </p:sp>
      <p:sp>
        <p:nvSpPr>
          <p:cNvPr id="36" name="TextBox 35">
            <a:extLst>
              <a:ext uri="{FF2B5EF4-FFF2-40B4-BE49-F238E27FC236}">
                <a16:creationId xmlns:a16="http://schemas.microsoft.com/office/drawing/2014/main" id="{90163940-8CD2-093A-65C0-ACD6A33EBAD2}"/>
              </a:ext>
            </a:extLst>
          </p:cNvPr>
          <p:cNvSpPr txBox="1"/>
          <p:nvPr/>
        </p:nvSpPr>
        <p:spPr>
          <a:xfrm>
            <a:off x="20193629" y="24029870"/>
            <a:ext cx="23317888" cy="861774"/>
          </a:xfrm>
          <a:prstGeom prst="rect">
            <a:avLst/>
          </a:prstGeom>
          <a:solidFill>
            <a:schemeClr val="accent1">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000" b="1" dirty="0">
                <a:latin typeface="Abadi" panose="020F0502020204030204" pitchFamily="34" charset="0"/>
              </a:rPr>
              <a:t>Discussion</a:t>
            </a:r>
          </a:p>
        </p:txBody>
      </p:sp>
      <p:sp>
        <p:nvSpPr>
          <p:cNvPr id="37" name="TextBox 36">
            <a:extLst>
              <a:ext uri="{FF2B5EF4-FFF2-40B4-BE49-F238E27FC236}">
                <a16:creationId xmlns:a16="http://schemas.microsoft.com/office/drawing/2014/main" id="{CF840AF0-47D8-CECE-9C51-75AD2A4285F3}"/>
              </a:ext>
            </a:extLst>
          </p:cNvPr>
          <p:cNvSpPr txBox="1"/>
          <p:nvPr/>
        </p:nvSpPr>
        <p:spPr>
          <a:xfrm>
            <a:off x="20117356" y="24835196"/>
            <a:ext cx="23225635" cy="2708434"/>
          </a:xfrm>
          <a:prstGeom prst="rect">
            <a:avLst/>
          </a:prstGeom>
          <a:noFill/>
        </p:spPr>
        <p:txBody>
          <a:bodyPr wrap="square">
            <a:spAutoFit/>
          </a:bodyPr>
          <a:lstStyle/>
          <a:p>
            <a:pPr algn="just"/>
            <a:r>
              <a:rPr lang="en-US" sz="3400" dirty="0"/>
              <a:t>This work characterizes distinct volatile features of three cultured viruses and demonstrates effective odor absorption in polymer-based training aids that withstands sterilization. Common spectral patterns included possible presence of aldehydes, ketones, free fatty acids, and free radical compounds, though supplemental evaluation is needed for isobar deconvolution to confirm molecular identities. Further analysis will be conducted to determine the extent of biomaterial changes induced by autoclave treatment and whether this impacts canine generalization performance.</a:t>
            </a:r>
          </a:p>
        </p:txBody>
      </p:sp>
      <p:sp>
        <p:nvSpPr>
          <p:cNvPr id="38" name="TextBox 37">
            <a:extLst>
              <a:ext uri="{FF2B5EF4-FFF2-40B4-BE49-F238E27FC236}">
                <a16:creationId xmlns:a16="http://schemas.microsoft.com/office/drawing/2014/main" id="{767D4836-D7DA-CD94-A50D-52AC5C62B188}"/>
              </a:ext>
            </a:extLst>
          </p:cNvPr>
          <p:cNvSpPr txBox="1"/>
          <p:nvPr/>
        </p:nvSpPr>
        <p:spPr>
          <a:xfrm>
            <a:off x="20121820" y="27593475"/>
            <a:ext cx="23225635" cy="861774"/>
          </a:xfrm>
          <a:prstGeom prst="rect">
            <a:avLst/>
          </a:prstGeom>
          <a:solidFill>
            <a:schemeClr val="accent1">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000" b="1" dirty="0">
                <a:latin typeface="Abadi" panose="020F0502020204030204" pitchFamily="34" charset="0"/>
              </a:rPr>
              <a:t>Acknowledgements &amp; References</a:t>
            </a:r>
          </a:p>
        </p:txBody>
      </p:sp>
      <p:sp>
        <p:nvSpPr>
          <p:cNvPr id="39" name="TextBox 38">
            <a:extLst>
              <a:ext uri="{FF2B5EF4-FFF2-40B4-BE49-F238E27FC236}">
                <a16:creationId xmlns:a16="http://schemas.microsoft.com/office/drawing/2014/main" id="{229B2686-E4D8-4578-E15A-681CA2406461}"/>
              </a:ext>
            </a:extLst>
          </p:cNvPr>
          <p:cNvSpPr txBox="1"/>
          <p:nvPr/>
        </p:nvSpPr>
        <p:spPr>
          <a:xfrm>
            <a:off x="20121821" y="28347779"/>
            <a:ext cx="23225634" cy="2062103"/>
          </a:xfrm>
          <a:prstGeom prst="rect">
            <a:avLst/>
          </a:prstGeom>
          <a:noFill/>
        </p:spPr>
        <p:txBody>
          <a:bodyPr wrap="square">
            <a:spAutoFit/>
          </a:bodyPr>
          <a:lstStyle/>
          <a:p>
            <a:pPr algn="just"/>
            <a:r>
              <a:rPr lang="en-US" sz="3200" dirty="0">
                <a:ea typeface="SimSun" panose="02010600030101010101" pitchFamily="2" charset="-122"/>
                <a:cs typeface="Calibri" panose="020F0502020204030204" pitchFamily="34" charset="0"/>
              </a:rPr>
              <a:t>This research is funded by the United States Department of Agriculture G00016151. </a:t>
            </a:r>
            <a:r>
              <a:rPr lang="en-US" sz="3200" u="sng" dirty="0">
                <a:ea typeface="SimSun" panose="02010600030101010101" pitchFamily="2" charset="-122"/>
                <a:cs typeface="Calibri" panose="020F0502020204030204" pitchFamily="34" charset="0"/>
              </a:rPr>
              <a:t>Key References</a:t>
            </a:r>
            <a:r>
              <a:rPr lang="en-US" sz="3200" dirty="0">
                <a:ea typeface="SimSun" panose="02010600030101010101" pitchFamily="2" charset="-122"/>
                <a:cs typeface="Calibri" panose="020F0502020204030204" pitchFamily="34" charset="0"/>
              </a:rPr>
              <a:t>: </a:t>
            </a:r>
            <a:r>
              <a:rPr lang="en-US" sz="3200" b="1" dirty="0"/>
              <a:t>1) </a:t>
            </a:r>
            <a:r>
              <a:rPr lang="en-US" sz="3200" dirty="0"/>
              <a:t>Canine training aids review (</a:t>
            </a:r>
            <a:r>
              <a:rPr lang="en-US" sz="3200" b="1" dirty="0"/>
              <a:t>Simon, </a:t>
            </a:r>
            <a:r>
              <a:rPr lang="en-US" sz="3200" b="1" dirty="0" err="1"/>
              <a:t>Lazarowski</a:t>
            </a:r>
            <a:r>
              <a:rPr lang="en-US" sz="3200" b="1" dirty="0"/>
              <a:t> et al. 2020</a:t>
            </a:r>
            <a:r>
              <a:rPr lang="en-US" sz="3200" dirty="0"/>
              <a:t>), </a:t>
            </a:r>
            <a:r>
              <a:rPr lang="en-US" sz="3200" b="1" dirty="0"/>
              <a:t>2) </a:t>
            </a:r>
            <a:r>
              <a:rPr lang="en-US" sz="3200" dirty="0"/>
              <a:t>Preparation of polymer (</a:t>
            </a:r>
            <a:r>
              <a:rPr lang="en-US" sz="3200" b="1" dirty="0" err="1"/>
              <a:t>MacCrehan</a:t>
            </a:r>
            <a:r>
              <a:rPr lang="en-US" sz="3200" b="1" dirty="0"/>
              <a:t>, Young et al. 2020</a:t>
            </a:r>
            <a:r>
              <a:rPr lang="en-US" sz="3200" dirty="0"/>
              <a:t>), </a:t>
            </a:r>
            <a:r>
              <a:rPr lang="en-US" sz="3200" b="1" dirty="0"/>
              <a:t>3)</a:t>
            </a:r>
            <a:r>
              <a:rPr lang="en-US" sz="3200" dirty="0"/>
              <a:t> Validating use of POCRs for canine detection of BVDV target (</a:t>
            </a:r>
            <a:r>
              <a:rPr lang="en-US" sz="3200" b="1" dirty="0"/>
              <a:t>Angle, Passler et al. 2015, Singletary, Krichbaum et al. 2022</a:t>
            </a:r>
            <a:r>
              <a:rPr lang="en-US" sz="3200" dirty="0"/>
              <a:t>), </a:t>
            </a:r>
            <a:r>
              <a:rPr lang="en-US" sz="3200" b="1" dirty="0"/>
              <a:t>4) </a:t>
            </a:r>
            <a:r>
              <a:rPr lang="en-US" sz="3200" dirty="0"/>
              <a:t>Odor dynamics (</a:t>
            </a:r>
            <a:r>
              <a:rPr lang="en-US" sz="3200" b="1" dirty="0"/>
              <a:t>Sloan, Maughan et al. 2024</a:t>
            </a:r>
            <a:r>
              <a:rPr lang="en-US" sz="3200" dirty="0"/>
              <a:t>),</a:t>
            </a:r>
            <a:r>
              <a:rPr lang="en-US" sz="3200" b="1" dirty="0"/>
              <a:t> 5) </a:t>
            </a:r>
            <a:r>
              <a:rPr lang="en-US" sz="3200" dirty="0"/>
              <a:t>Tandem instrument and canine odor analysis (</a:t>
            </a:r>
            <a:r>
              <a:rPr lang="en-US" sz="3200" b="1" dirty="0"/>
              <a:t>Ong, </a:t>
            </a:r>
            <a:r>
              <a:rPr lang="en-US" sz="3200" b="1" dirty="0" err="1"/>
              <a:t>Mendum</a:t>
            </a:r>
            <a:r>
              <a:rPr lang="en-US" sz="3200" b="1" dirty="0"/>
              <a:t> et al. 2017</a:t>
            </a:r>
            <a:r>
              <a:rPr lang="en-US" sz="3200" dirty="0"/>
              <a:t>), </a:t>
            </a:r>
            <a:r>
              <a:rPr lang="en-US" sz="3200" b="1" dirty="0"/>
              <a:t>6) </a:t>
            </a:r>
            <a:r>
              <a:rPr lang="en-US" sz="3200" dirty="0"/>
              <a:t>PTR-MS method review and applications (</a:t>
            </a:r>
            <a:r>
              <a:rPr lang="en-US" sz="3200" b="1" dirty="0"/>
              <a:t>Lindinger, Hansel et al. 1998</a:t>
            </a:r>
            <a:r>
              <a:rPr lang="en-US" sz="3200" dirty="0"/>
              <a:t>)</a:t>
            </a:r>
          </a:p>
        </p:txBody>
      </p:sp>
      <p:sp>
        <p:nvSpPr>
          <p:cNvPr id="58" name="TextBox 57">
            <a:extLst>
              <a:ext uri="{FF2B5EF4-FFF2-40B4-BE49-F238E27FC236}">
                <a16:creationId xmlns:a16="http://schemas.microsoft.com/office/drawing/2014/main" id="{25872C47-4AD6-3142-F731-9381868B29BB}"/>
              </a:ext>
            </a:extLst>
          </p:cNvPr>
          <p:cNvSpPr txBox="1"/>
          <p:nvPr/>
        </p:nvSpPr>
        <p:spPr>
          <a:xfrm>
            <a:off x="548209" y="11968042"/>
            <a:ext cx="18994981" cy="3231654"/>
          </a:xfrm>
          <a:prstGeom prst="rect">
            <a:avLst/>
          </a:prstGeom>
          <a:noFill/>
        </p:spPr>
        <p:txBody>
          <a:bodyPr wrap="square">
            <a:spAutoFit/>
          </a:bodyPr>
          <a:lstStyle/>
          <a:p>
            <a:pPr marL="285750" indent="-285750" algn="just">
              <a:buFont typeface="Arial" panose="020B0604020202020204" pitchFamily="34" charset="0"/>
              <a:buChar char="•"/>
            </a:pPr>
            <a:r>
              <a:rPr lang="en-US" sz="3400" dirty="0">
                <a:ea typeface="Aptos" panose="020B0004020202020204" pitchFamily="34" charset="0"/>
                <a:cs typeface="Calibri" panose="020F0502020204030204" pitchFamily="34" charset="0"/>
              </a:rPr>
              <a:t>There are unique challenges associated with bio-detection due to restricted access to source material outside of controlled facilities and complexity of odors</a:t>
            </a:r>
            <a:r>
              <a:rPr lang="en-US" sz="3400" b="1" baseline="30000" dirty="0">
                <a:ea typeface="Aptos" panose="020B0004020202020204" pitchFamily="34" charset="0"/>
                <a:cs typeface="Calibri" panose="020F0502020204030204" pitchFamily="34" charset="0"/>
              </a:rPr>
              <a:t>1</a:t>
            </a:r>
            <a:r>
              <a:rPr lang="en-US" sz="3400" dirty="0">
                <a:ea typeface="Aptos" panose="020B0004020202020204" pitchFamily="34" charset="0"/>
                <a:cs typeface="Calibri" panose="020F0502020204030204" pitchFamily="34" charset="0"/>
              </a:rPr>
              <a:t>. </a:t>
            </a:r>
          </a:p>
          <a:p>
            <a:pPr marL="285750" indent="-285750" algn="just">
              <a:buFont typeface="Arial" panose="020B0604020202020204" pitchFamily="34" charset="0"/>
              <a:buChar char="•"/>
            </a:pPr>
            <a:r>
              <a:rPr lang="en-US" sz="3400" dirty="0">
                <a:solidFill>
                  <a:srgbClr val="000000"/>
                </a:solidFill>
                <a:ea typeface="Aptos" panose="020B0004020202020204" pitchFamily="34" charset="0"/>
                <a:cs typeface="Calibri" panose="020F0502020204030204" pitchFamily="34" charset="0"/>
              </a:rPr>
              <a:t>In this work, we utilize </a:t>
            </a:r>
            <a:r>
              <a:rPr lang="en-US" sz="3400" b="1" dirty="0">
                <a:solidFill>
                  <a:srgbClr val="000000"/>
                </a:solidFill>
                <a:ea typeface="Aptos" panose="020B0004020202020204" pitchFamily="34" charset="0"/>
                <a:cs typeface="Calibri" panose="020F0502020204030204" pitchFamily="34" charset="0"/>
              </a:rPr>
              <a:t>polymer-based odor capture and release (POCR</a:t>
            </a:r>
            <a:r>
              <a:rPr lang="en-US" sz="3400" b="1" dirty="0">
                <a:ea typeface="Aptos" panose="020B0004020202020204" pitchFamily="34" charset="0"/>
                <a:cs typeface="Calibri" panose="020F0502020204030204" pitchFamily="34" charset="0"/>
              </a:rPr>
              <a:t>™</a:t>
            </a:r>
            <a:r>
              <a:rPr lang="en-US" sz="3400" b="1" dirty="0">
                <a:solidFill>
                  <a:srgbClr val="000000"/>
                </a:solidFill>
                <a:ea typeface="Aptos" panose="020B0004020202020204" pitchFamily="34" charset="0"/>
                <a:cs typeface="Calibri" panose="020F0502020204030204" pitchFamily="34" charset="0"/>
              </a:rPr>
              <a:t>)</a:t>
            </a:r>
            <a:r>
              <a:rPr lang="en-US" sz="3400" b="1" baseline="30000" dirty="0">
                <a:solidFill>
                  <a:srgbClr val="000000"/>
                </a:solidFill>
                <a:ea typeface="Aptos" panose="020B0004020202020204" pitchFamily="34" charset="0"/>
                <a:cs typeface="Calibri" panose="020F0502020204030204" pitchFamily="34" charset="0"/>
              </a:rPr>
              <a:t>2,3</a:t>
            </a:r>
            <a:r>
              <a:rPr lang="en-US" sz="3400" dirty="0">
                <a:solidFill>
                  <a:srgbClr val="000000"/>
                </a:solidFill>
                <a:ea typeface="Aptos" panose="020B0004020202020204" pitchFamily="34" charset="0"/>
                <a:cs typeface="Calibri" panose="020F0502020204030204" pitchFamily="34" charset="0"/>
              </a:rPr>
              <a:t> training aids to </a:t>
            </a:r>
            <a:r>
              <a:rPr lang="en-US" sz="3400" b="1" dirty="0">
                <a:solidFill>
                  <a:srgbClr val="000000"/>
                </a:solidFill>
                <a:ea typeface="Aptos" panose="020B0004020202020204" pitchFamily="34" charset="0"/>
                <a:cs typeface="Calibri" panose="020F0502020204030204" pitchFamily="34" charset="0"/>
              </a:rPr>
              <a:t>absorb and present the true odor of a biological agent </a:t>
            </a:r>
            <a:r>
              <a:rPr lang="en-US" sz="3400" dirty="0">
                <a:solidFill>
                  <a:srgbClr val="000000"/>
                </a:solidFill>
                <a:ea typeface="Aptos" panose="020B0004020202020204" pitchFamily="34" charset="0"/>
                <a:cs typeface="Calibri" panose="020F0502020204030204" pitchFamily="34" charset="0"/>
              </a:rPr>
              <a:t>for presentation to detection canines.</a:t>
            </a:r>
          </a:p>
          <a:p>
            <a:pPr marL="285750" indent="-285750" algn="just">
              <a:buFont typeface="Arial" panose="020B0604020202020204" pitchFamily="34" charset="0"/>
              <a:buChar char="•"/>
            </a:pPr>
            <a:r>
              <a:rPr lang="en-US" sz="3400" dirty="0">
                <a:solidFill>
                  <a:srgbClr val="000000"/>
                </a:solidFill>
                <a:cs typeface="Calibri" panose="020F0502020204030204" pitchFamily="34" charset="0"/>
              </a:rPr>
              <a:t>Cultured viruses include </a:t>
            </a:r>
            <a:r>
              <a:rPr lang="en-US" sz="3400" dirty="0"/>
              <a:t>Channel Catfish Virus (</a:t>
            </a:r>
            <a:r>
              <a:rPr lang="en-US" sz="3400" b="1" dirty="0"/>
              <a:t>CCV</a:t>
            </a:r>
            <a:r>
              <a:rPr lang="en-US" sz="3400" dirty="0"/>
              <a:t>), Bovine Viral Diarrhea Virus (</a:t>
            </a:r>
            <a:r>
              <a:rPr lang="en-US" sz="3400" b="1" dirty="0"/>
              <a:t>BVDV</a:t>
            </a:r>
            <a:r>
              <a:rPr lang="en-US" sz="3400" dirty="0"/>
              <a:t>), and Bovine Herpes Virus (</a:t>
            </a:r>
            <a:r>
              <a:rPr lang="en-US" sz="3400" b="1" dirty="0" err="1"/>
              <a:t>BoHV</a:t>
            </a:r>
            <a:r>
              <a:rPr lang="en-US" sz="3400" dirty="0"/>
              <a:t>).</a:t>
            </a:r>
          </a:p>
        </p:txBody>
      </p:sp>
      <p:sp>
        <p:nvSpPr>
          <p:cNvPr id="1024" name="TextBox 1023">
            <a:extLst>
              <a:ext uri="{FF2B5EF4-FFF2-40B4-BE49-F238E27FC236}">
                <a16:creationId xmlns:a16="http://schemas.microsoft.com/office/drawing/2014/main" id="{F0694F09-FC83-0B49-654A-A8DCDE9AE246}"/>
              </a:ext>
            </a:extLst>
          </p:cNvPr>
          <p:cNvSpPr txBox="1"/>
          <p:nvPr/>
        </p:nvSpPr>
        <p:spPr>
          <a:xfrm>
            <a:off x="563566" y="23868878"/>
            <a:ext cx="8411746" cy="3231654"/>
          </a:xfrm>
          <a:prstGeom prst="rect">
            <a:avLst/>
          </a:prstGeom>
          <a:noFill/>
        </p:spPr>
        <p:txBody>
          <a:bodyPr wrap="square">
            <a:spAutoFit/>
          </a:bodyPr>
          <a:lstStyle/>
          <a:p>
            <a:pPr marL="457200" indent="-457200" algn="just">
              <a:buFont typeface="Arial" panose="020B0604020202020204" pitchFamily="34" charset="0"/>
              <a:buChar char="•"/>
            </a:pPr>
            <a:r>
              <a:rPr lang="en-US" sz="3400" dirty="0"/>
              <a:t>Polydimethylsiloxane (PDMS)-based POCR™ training aids were charged with culture-derived volatiles through 24-hour controlled exposure to supernatant samples for direct comparative headspace analysis before and after standard biosafety sterilization (Fig1B).</a:t>
            </a:r>
          </a:p>
        </p:txBody>
      </p:sp>
      <p:pic>
        <p:nvPicPr>
          <p:cNvPr id="1040" name="Picture 1039">
            <a:extLst>
              <a:ext uri="{FF2B5EF4-FFF2-40B4-BE49-F238E27FC236}">
                <a16:creationId xmlns:a16="http://schemas.microsoft.com/office/drawing/2014/main" id="{568FD6AD-6BF7-701C-6EB0-18C4267E27AA}"/>
              </a:ext>
            </a:extLst>
          </p:cNvPr>
          <p:cNvPicPr>
            <a:picLocks noChangeAspect="1"/>
          </p:cNvPicPr>
          <p:nvPr/>
        </p:nvPicPr>
        <p:blipFill>
          <a:blip r:embed="rId12"/>
          <a:srcRect t="31147"/>
          <a:stretch>
            <a:fillRect/>
          </a:stretch>
        </p:blipFill>
        <p:spPr>
          <a:xfrm>
            <a:off x="16859813" y="22704061"/>
            <a:ext cx="2474910" cy="2466524"/>
          </a:xfrm>
          <a:prstGeom prst="rect">
            <a:avLst/>
          </a:prstGeom>
        </p:spPr>
      </p:pic>
      <p:sp>
        <p:nvSpPr>
          <p:cNvPr id="1042" name="TextBox 1041">
            <a:extLst>
              <a:ext uri="{FF2B5EF4-FFF2-40B4-BE49-F238E27FC236}">
                <a16:creationId xmlns:a16="http://schemas.microsoft.com/office/drawing/2014/main" id="{53C9CAFB-DFA5-D8D5-144B-79E6A7A9F26E}"/>
              </a:ext>
            </a:extLst>
          </p:cNvPr>
          <p:cNvSpPr txBox="1"/>
          <p:nvPr/>
        </p:nvSpPr>
        <p:spPr>
          <a:xfrm>
            <a:off x="563099" y="27800504"/>
            <a:ext cx="8448206" cy="1661993"/>
          </a:xfrm>
          <a:prstGeom prst="rect">
            <a:avLst/>
          </a:prstGeom>
          <a:noFill/>
        </p:spPr>
        <p:txBody>
          <a:bodyPr wrap="square">
            <a:spAutoFit/>
          </a:bodyPr>
          <a:lstStyle/>
          <a:p>
            <a:pPr marL="457200" indent="-457200" algn="just">
              <a:buFont typeface="Arial" panose="020B0604020202020204" pitchFamily="34" charset="0"/>
              <a:buChar char="•"/>
            </a:pPr>
            <a:r>
              <a:rPr lang="en-US" sz="3400" dirty="0"/>
              <a:t>Real-time headspace analysis using Proton Transfer Reaction - Time of Flight - Mass Spectrometry (PTR-TOF-MS, IONICON)</a:t>
            </a:r>
            <a:r>
              <a:rPr lang="en-US" sz="3400" b="1" baseline="30000" dirty="0"/>
              <a:t>6</a:t>
            </a:r>
            <a:r>
              <a:rPr lang="en-US" sz="3400" dirty="0"/>
              <a:t>.</a:t>
            </a:r>
          </a:p>
        </p:txBody>
      </p:sp>
      <p:pic>
        <p:nvPicPr>
          <p:cNvPr id="1043" name="Picture 1042" descr="A close-up of a sample&#10;&#10;Description automatically generated">
            <a:extLst>
              <a:ext uri="{FF2B5EF4-FFF2-40B4-BE49-F238E27FC236}">
                <a16:creationId xmlns:a16="http://schemas.microsoft.com/office/drawing/2014/main" id="{40C5E2CB-B83A-2533-D2EA-F075FC93C50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69730" y="25730982"/>
            <a:ext cx="2991347" cy="1850442"/>
          </a:xfrm>
          <a:prstGeom prst="rect">
            <a:avLst/>
          </a:prstGeom>
        </p:spPr>
      </p:pic>
      <p:grpSp>
        <p:nvGrpSpPr>
          <p:cNvPr id="1090" name="Group 1089">
            <a:extLst>
              <a:ext uri="{FF2B5EF4-FFF2-40B4-BE49-F238E27FC236}">
                <a16:creationId xmlns:a16="http://schemas.microsoft.com/office/drawing/2014/main" id="{D9A8D43B-452E-3107-8E5A-D409301F53F2}"/>
              </a:ext>
            </a:extLst>
          </p:cNvPr>
          <p:cNvGrpSpPr/>
          <p:nvPr/>
        </p:nvGrpSpPr>
        <p:grpSpPr>
          <a:xfrm>
            <a:off x="4914609" y="8993552"/>
            <a:ext cx="10432840" cy="3026319"/>
            <a:chOff x="4914609" y="8993552"/>
            <a:chExt cx="10432840" cy="3026319"/>
          </a:xfrm>
        </p:grpSpPr>
        <p:grpSp>
          <p:nvGrpSpPr>
            <p:cNvPr id="62" name="Group 61">
              <a:extLst>
                <a:ext uri="{FF2B5EF4-FFF2-40B4-BE49-F238E27FC236}">
                  <a16:creationId xmlns:a16="http://schemas.microsoft.com/office/drawing/2014/main" id="{210F7672-8B92-D1C7-7FAD-73C742AE9EBE}"/>
                </a:ext>
              </a:extLst>
            </p:cNvPr>
            <p:cNvGrpSpPr/>
            <p:nvPr/>
          </p:nvGrpSpPr>
          <p:grpSpPr>
            <a:xfrm>
              <a:off x="4914609" y="9151655"/>
              <a:ext cx="3252566" cy="2667736"/>
              <a:chOff x="1100156" y="9415993"/>
              <a:chExt cx="3252566" cy="2667736"/>
            </a:xfrm>
          </p:grpSpPr>
          <p:pic>
            <p:nvPicPr>
              <p:cNvPr id="1029" name="Picture 5" descr="Dogs Can Detect Prostate Cancer 4 Times Better Than Traditional Tests ...">
                <a:extLst>
                  <a:ext uri="{FF2B5EF4-FFF2-40B4-BE49-F238E27FC236}">
                    <a16:creationId xmlns:a16="http://schemas.microsoft.com/office/drawing/2014/main" id="{41D27F0D-4C5F-829A-A0C3-09825A9FF7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0156" y="9415993"/>
                <a:ext cx="3252566" cy="2306558"/>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60EFA4BA-DB66-5235-998B-9EA6EBE11702}"/>
                  </a:ext>
                </a:extLst>
              </p:cNvPr>
              <p:cNvSpPr txBox="1"/>
              <p:nvPr/>
            </p:nvSpPr>
            <p:spPr>
              <a:xfrm>
                <a:off x="1271158" y="11714397"/>
                <a:ext cx="3051020"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solidFill>
                      <a:schemeClr val="tx1"/>
                    </a:solidFill>
                    <a:ea typeface="Times" pitchFamily="2" charset="0"/>
                    <a:cs typeface="Times New Roman" panose="02020603050405020304" pitchFamily="18" charset="0"/>
                  </a:rPr>
                  <a:t>Medical Detection Dogs™</a:t>
                </a:r>
                <a:endParaRPr lang="en-US" dirty="0">
                  <a:solidFill>
                    <a:schemeClr val="tx1"/>
                  </a:solidFill>
                  <a:ea typeface="Times" pitchFamily="2" charset="0"/>
                  <a:cs typeface="Times New Roman" panose="02020603050405020304" pitchFamily="18" charset="0"/>
                </a:endParaRPr>
              </a:p>
            </p:txBody>
          </p:sp>
        </p:grpSp>
        <p:grpSp>
          <p:nvGrpSpPr>
            <p:cNvPr id="1049" name="Group 1048">
              <a:extLst>
                <a:ext uri="{FF2B5EF4-FFF2-40B4-BE49-F238E27FC236}">
                  <a16:creationId xmlns:a16="http://schemas.microsoft.com/office/drawing/2014/main" id="{62837DD9-0CE9-C7D4-7A51-6EEE76630E12}"/>
                </a:ext>
              </a:extLst>
            </p:cNvPr>
            <p:cNvGrpSpPr/>
            <p:nvPr/>
          </p:nvGrpSpPr>
          <p:grpSpPr>
            <a:xfrm>
              <a:off x="8509074" y="9148001"/>
              <a:ext cx="3662398" cy="2867856"/>
              <a:chOff x="6079642" y="9381083"/>
              <a:chExt cx="3662398" cy="2867856"/>
            </a:xfrm>
          </p:grpSpPr>
          <p:pic>
            <p:nvPicPr>
              <p:cNvPr id="1046" name="Picture 7" descr="Canine Olfactory System, Artwork Photograph by Claus Lunau">
                <a:extLst>
                  <a:ext uri="{FF2B5EF4-FFF2-40B4-BE49-F238E27FC236}">
                    <a16:creationId xmlns:a16="http://schemas.microsoft.com/office/drawing/2014/main" id="{AF858BC8-3FD5-11FD-B2C0-664921A228E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88182" y="9381083"/>
                <a:ext cx="3353858" cy="2146469"/>
              </a:xfrm>
              <a:prstGeom prst="rect">
                <a:avLst/>
              </a:prstGeom>
              <a:noFill/>
              <a:extLst>
                <a:ext uri="{909E8E84-426E-40DD-AFC4-6F175D3DCCD1}">
                  <a14:hiddenFill xmlns:a14="http://schemas.microsoft.com/office/drawing/2010/main">
                    <a:solidFill>
                      <a:srgbClr val="FFFFFF"/>
                    </a:solidFill>
                  </a14:hiddenFill>
                </a:ext>
              </a:extLst>
            </p:spPr>
          </p:pic>
          <p:sp>
            <p:nvSpPr>
              <p:cNvPr id="1047" name="TextBox 1046">
                <a:extLst>
                  <a:ext uri="{FF2B5EF4-FFF2-40B4-BE49-F238E27FC236}">
                    <a16:creationId xmlns:a16="http://schemas.microsoft.com/office/drawing/2014/main" id="{FA5CD1A0-94DA-DC8B-FD91-6724EF72893E}"/>
                  </a:ext>
                </a:extLst>
              </p:cNvPr>
              <p:cNvSpPr txBox="1"/>
              <p:nvPr/>
            </p:nvSpPr>
            <p:spPr>
              <a:xfrm>
                <a:off x="6079642" y="11602608"/>
                <a:ext cx="3353858"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solidFill>
                      <a:schemeClr val="tx1"/>
                    </a:solidFill>
                    <a:ea typeface="Times" pitchFamily="2" charset="0"/>
                    <a:cs typeface="Times New Roman" panose="02020603050405020304" pitchFamily="18" charset="0"/>
                  </a:rPr>
                  <a:t>Canine Olfactory System</a:t>
                </a:r>
              </a:p>
              <a:p>
                <a:pPr algn="ctr"/>
                <a:r>
                  <a:rPr lang="en-US" b="1" dirty="0">
                    <a:solidFill>
                      <a:schemeClr val="tx1"/>
                    </a:solidFill>
                    <a:ea typeface="Times" pitchFamily="2" charset="0"/>
                    <a:cs typeface="Times New Roman" panose="02020603050405020304" pitchFamily="18" charset="0"/>
                  </a:rPr>
                  <a:t>Artist: </a:t>
                </a:r>
                <a:r>
                  <a:rPr lang="en-US" b="1" i="1" dirty="0">
                    <a:solidFill>
                      <a:schemeClr val="tx1"/>
                    </a:solidFill>
                    <a:ea typeface="Times" pitchFamily="2" charset="0"/>
                    <a:cs typeface="Times New Roman" panose="02020603050405020304" pitchFamily="18" charset="0"/>
                  </a:rPr>
                  <a:t>Claus Lunau</a:t>
                </a:r>
                <a:endParaRPr lang="en-US" i="1" dirty="0">
                  <a:solidFill>
                    <a:schemeClr val="tx1"/>
                  </a:solidFill>
                  <a:ea typeface="Times" pitchFamily="2" charset="0"/>
                  <a:cs typeface="Times New Roman" panose="02020603050405020304" pitchFamily="18" charset="0"/>
                </a:endParaRPr>
              </a:p>
            </p:txBody>
          </p:sp>
        </p:grpSp>
        <p:grpSp>
          <p:nvGrpSpPr>
            <p:cNvPr id="1050" name="Group 1049">
              <a:extLst>
                <a:ext uri="{FF2B5EF4-FFF2-40B4-BE49-F238E27FC236}">
                  <a16:creationId xmlns:a16="http://schemas.microsoft.com/office/drawing/2014/main" id="{AC2CCF42-02A9-5AD8-024D-F7A2B90A0924}"/>
                </a:ext>
              </a:extLst>
            </p:cNvPr>
            <p:cNvGrpSpPr/>
            <p:nvPr/>
          </p:nvGrpSpPr>
          <p:grpSpPr>
            <a:xfrm>
              <a:off x="11993591" y="8993552"/>
              <a:ext cx="3353858" cy="3026319"/>
              <a:chOff x="9426656" y="9226634"/>
              <a:chExt cx="3353858" cy="3026319"/>
            </a:xfrm>
          </p:grpSpPr>
          <p:grpSp>
            <p:nvGrpSpPr>
              <p:cNvPr id="54" name="Group 53">
                <a:extLst>
                  <a:ext uri="{FF2B5EF4-FFF2-40B4-BE49-F238E27FC236}">
                    <a16:creationId xmlns:a16="http://schemas.microsoft.com/office/drawing/2014/main" id="{B4067CC8-F1A0-1FF1-A056-1F79BEFBBC38}"/>
                  </a:ext>
                </a:extLst>
              </p:cNvPr>
              <p:cNvGrpSpPr>
                <a:grpSpLocks noChangeAspect="1"/>
              </p:cNvGrpSpPr>
              <p:nvPr/>
            </p:nvGrpSpPr>
            <p:grpSpPr>
              <a:xfrm>
                <a:off x="9934097" y="9226634"/>
                <a:ext cx="2124621" cy="2364273"/>
                <a:chOff x="828675" y="2990490"/>
                <a:chExt cx="1910453" cy="2058838"/>
              </a:xfrm>
            </p:grpSpPr>
            <p:pic>
              <p:nvPicPr>
                <p:cNvPr id="55" name="Picture 54">
                  <a:extLst>
                    <a:ext uri="{FF2B5EF4-FFF2-40B4-BE49-F238E27FC236}">
                      <a16:creationId xmlns:a16="http://schemas.microsoft.com/office/drawing/2014/main" id="{65FF44F4-3231-F6AF-236C-FAECF3C08EA4}"/>
                    </a:ext>
                  </a:extLst>
                </p:cNvPr>
                <p:cNvPicPr>
                  <a:picLocks noChangeAspect="1"/>
                </p:cNvPicPr>
                <p:nvPr/>
              </p:nvPicPr>
              <p:blipFill rotWithShape="1">
                <a:blip r:embed="rId16"/>
                <a:srcRect l="60545" t="30317" r="26144" b="43412"/>
                <a:stretch/>
              </p:blipFill>
              <p:spPr>
                <a:xfrm>
                  <a:off x="828675" y="2990490"/>
                  <a:ext cx="1910453" cy="2058838"/>
                </a:xfrm>
                <a:prstGeom prst="rect">
                  <a:avLst/>
                </a:prstGeom>
              </p:spPr>
            </p:pic>
            <p:pic>
              <p:nvPicPr>
                <p:cNvPr id="56" name="Picture 55">
                  <a:extLst>
                    <a:ext uri="{FF2B5EF4-FFF2-40B4-BE49-F238E27FC236}">
                      <a16:creationId xmlns:a16="http://schemas.microsoft.com/office/drawing/2014/main" id="{53CBB38C-EB2F-12D6-2834-43E8017DE66A}"/>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75204" b="96833" l="80418" r="88446"/>
                          </a14:imgEffect>
                        </a14:imgLayer>
                      </a14:imgProps>
                    </a:ext>
                  </a:extLst>
                </a:blip>
                <a:srcRect l="77964" t="74158" r="9369" b="1070"/>
                <a:stretch/>
              </p:blipFill>
              <p:spPr>
                <a:xfrm>
                  <a:off x="1289433" y="3141677"/>
                  <a:ext cx="1274122" cy="1679122"/>
                </a:xfrm>
                <a:prstGeom prst="rect">
                  <a:avLst/>
                </a:prstGeom>
                <a:noFill/>
                <a:ln w="88900" cap="sq">
                  <a:noFill/>
                  <a:miter lim="800000"/>
                </a:ln>
                <a:effectLst>
                  <a:softEdge rad="63500"/>
                </a:effectLst>
                <a:scene3d>
                  <a:camera prst="orthographicFront"/>
                  <a:lightRig rig="twoPt" dir="t">
                    <a:rot lat="0" lon="0" rev="7200000"/>
                  </a:lightRig>
                </a:scene3d>
                <a:sp3d>
                  <a:contourClr>
                    <a:srgbClr val="FFFFFF"/>
                  </a:contourClr>
                </a:sp3d>
              </p:spPr>
            </p:pic>
          </p:grpSp>
          <p:sp>
            <p:nvSpPr>
              <p:cNvPr id="1048" name="TextBox 1047">
                <a:extLst>
                  <a:ext uri="{FF2B5EF4-FFF2-40B4-BE49-F238E27FC236}">
                    <a16:creationId xmlns:a16="http://schemas.microsoft.com/office/drawing/2014/main" id="{30948852-F21D-ECBC-3BE6-6F0AAFD8C612}"/>
                  </a:ext>
                </a:extLst>
              </p:cNvPr>
              <p:cNvSpPr txBox="1"/>
              <p:nvPr/>
            </p:nvSpPr>
            <p:spPr>
              <a:xfrm>
                <a:off x="9426656" y="11606622"/>
                <a:ext cx="3353858"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solidFill>
                      <a:schemeClr val="tx1"/>
                    </a:solidFill>
                    <a:ea typeface="Times" pitchFamily="2" charset="0"/>
                    <a:cs typeface="Times New Roman" panose="02020603050405020304" pitchFamily="18" charset="0"/>
                  </a:rPr>
                  <a:t>Polymer-Based Odor Capture and Release (POCR™) Training Aid</a:t>
                </a:r>
                <a:endParaRPr lang="en-US" i="1" dirty="0">
                  <a:solidFill>
                    <a:schemeClr val="tx1"/>
                  </a:solidFill>
                  <a:ea typeface="Times" pitchFamily="2" charset="0"/>
                  <a:cs typeface="Times New Roman" panose="02020603050405020304" pitchFamily="18" charset="0"/>
                </a:endParaRPr>
              </a:p>
            </p:txBody>
          </p:sp>
        </p:grpSp>
      </p:grpSp>
      <p:grpSp>
        <p:nvGrpSpPr>
          <p:cNvPr id="1061" name="Group 1060">
            <a:extLst>
              <a:ext uri="{FF2B5EF4-FFF2-40B4-BE49-F238E27FC236}">
                <a16:creationId xmlns:a16="http://schemas.microsoft.com/office/drawing/2014/main" id="{66AD026B-E253-4C39-BB9E-D9DC82A9F557}"/>
              </a:ext>
            </a:extLst>
          </p:cNvPr>
          <p:cNvGrpSpPr>
            <a:grpSpLocks noChangeAspect="1"/>
          </p:cNvGrpSpPr>
          <p:nvPr/>
        </p:nvGrpSpPr>
        <p:grpSpPr>
          <a:xfrm>
            <a:off x="12861566" y="25006550"/>
            <a:ext cx="6657535" cy="3091196"/>
            <a:chOff x="12355590" y="27378687"/>
            <a:chExt cx="5144436" cy="2388641"/>
          </a:xfrm>
        </p:grpSpPr>
        <p:grpSp>
          <p:nvGrpSpPr>
            <p:cNvPr id="1051" name="Group 1050">
              <a:extLst>
                <a:ext uri="{FF2B5EF4-FFF2-40B4-BE49-F238E27FC236}">
                  <a16:creationId xmlns:a16="http://schemas.microsoft.com/office/drawing/2014/main" id="{F7F8F53C-D6AC-918D-B01F-C2B15531C273}"/>
                </a:ext>
              </a:extLst>
            </p:cNvPr>
            <p:cNvGrpSpPr/>
            <p:nvPr/>
          </p:nvGrpSpPr>
          <p:grpSpPr>
            <a:xfrm>
              <a:off x="12355590" y="27378687"/>
              <a:ext cx="5141072" cy="2388641"/>
              <a:chOff x="1460161" y="-210064"/>
              <a:chExt cx="10711113" cy="3855117"/>
            </a:xfrm>
          </p:grpSpPr>
          <p:grpSp>
            <p:nvGrpSpPr>
              <p:cNvPr id="1052" name="Group 1051">
                <a:extLst>
                  <a:ext uri="{FF2B5EF4-FFF2-40B4-BE49-F238E27FC236}">
                    <a16:creationId xmlns:a16="http://schemas.microsoft.com/office/drawing/2014/main" id="{37924759-9D16-4A8B-9083-09E930255DD3}"/>
                  </a:ext>
                </a:extLst>
              </p:cNvPr>
              <p:cNvGrpSpPr/>
              <p:nvPr/>
            </p:nvGrpSpPr>
            <p:grpSpPr>
              <a:xfrm>
                <a:off x="1460161" y="-210064"/>
                <a:ext cx="10711113" cy="3855117"/>
                <a:chOff x="1460161" y="-210064"/>
                <a:chExt cx="10711113" cy="3855117"/>
              </a:xfrm>
            </p:grpSpPr>
            <p:pic>
              <p:nvPicPr>
                <p:cNvPr id="1054" name="Picture 1053" descr="Proton Transfer Reaction Mass Spectrometry for Plant Metabolomics ...">
                  <a:extLst>
                    <a:ext uri="{FF2B5EF4-FFF2-40B4-BE49-F238E27FC236}">
                      <a16:creationId xmlns:a16="http://schemas.microsoft.com/office/drawing/2014/main" id="{534D3B96-E173-7F6A-1630-EC1EC9B16567}"/>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r="41795"/>
                <a:stretch>
                  <a:fillRect/>
                </a:stretch>
              </p:blipFill>
              <p:spPr bwMode="auto">
                <a:xfrm>
                  <a:off x="1460161" y="-210064"/>
                  <a:ext cx="4648712" cy="3855117"/>
                </a:xfrm>
                <a:prstGeom prst="rect">
                  <a:avLst/>
                </a:prstGeom>
                <a:noFill/>
                <a:extLst>
                  <a:ext uri="{909E8E84-426E-40DD-AFC4-6F175D3DCCD1}">
                    <a14:hiddenFill xmlns:a14="http://schemas.microsoft.com/office/drawing/2010/main">
                      <a:solidFill>
                        <a:srgbClr val="FFFFFF"/>
                      </a:solidFill>
                    </a14:hiddenFill>
                  </a:ext>
                </a:extLst>
              </p:spPr>
            </p:pic>
            <p:sp>
              <p:nvSpPr>
                <p:cNvPr id="1055" name="TextBox 63">
                  <a:extLst>
                    <a:ext uri="{FF2B5EF4-FFF2-40B4-BE49-F238E27FC236}">
                      <a16:creationId xmlns:a16="http://schemas.microsoft.com/office/drawing/2014/main" id="{4E58F678-1493-225C-7B8A-59D0F2FB180F}"/>
                    </a:ext>
                  </a:extLst>
                </p:cNvPr>
                <p:cNvSpPr txBox="1"/>
                <p:nvPr/>
              </p:nvSpPr>
              <p:spPr>
                <a:xfrm>
                  <a:off x="6192613" y="2714436"/>
                  <a:ext cx="5978661" cy="485238"/>
                </a:xfrm>
                <a:prstGeom prst="rect">
                  <a:avLst/>
                </a:prstGeom>
                <a:noFill/>
              </p:spPr>
              <p:txBody>
                <a:bodyPr wrap="square" rtlCol="0">
                  <a:noAutofit/>
                </a:bodyPr>
                <a:lstStyle/>
                <a:p>
                  <a:pPr marL="0" marR="0">
                    <a:lnSpc>
                      <a:spcPct val="107000"/>
                    </a:lnSpc>
                    <a:spcAft>
                      <a:spcPts val="800"/>
                    </a:spcAft>
                  </a:pPr>
                  <a:r>
                    <a:rPr lang="en-US" sz="950" i="1" kern="100" dirty="0">
                      <a:effectLst/>
                      <a:latin typeface="Aptos" panose="020B0004020202020204" pitchFamily="34" charset="0"/>
                      <a:ea typeface="Aptos" panose="020B0004020202020204" pitchFamily="34" charset="0"/>
                      <a:cs typeface="Times New Roman" panose="02020603050405020304" pitchFamily="18" charset="0"/>
                    </a:rPr>
                    <a:t>Adapted from illustration in Majchrzak et al. Trends in Plant Science, 2019</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pic>
            <p:nvPicPr>
              <p:cNvPr id="1053" name="Picture 1052" descr="A close-up of a container&#10;&#10;Description automatically generated">
                <a:extLst>
                  <a:ext uri="{FF2B5EF4-FFF2-40B4-BE49-F238E27FC236}">
                    <a16:creationId xmlns:a16="http://schemas.microsoft.com/office/drawing/2014/main" id="{46947AB9-1B2A-5AD5-6D35-A2A923D4C7FB}"/>
                  </a:ext>
                </a:extLst>
              </p:cNvPr>
              <p:cNvPicPr>
                <a:picLocks noChangeAspect="1"/>
              </p:cNvPicPr>
              <p:nvPr/>
            </p:nvPicPr>
            <p:blipFill rotWithShape="1">
              <a:blip r:embed="rId20" cstate="print">
                <a:extLst>
                  <a:ext uri="{BEBA8EAE-BF5A-486C-A8C5-ECC9F3942E4B}">
                    <a14:imgProps xmlns:a14="http://schemas.microsoft.com/office/drawing/2010/main">
                      <a14:imgLayer r:embed="rId21">
                        <a14:imgEffect>
                          <a14:backgroundRemoval t="14412" b="81153" l="19866" r="78631">
                            <a14:foregroundMark x1="28214" y1="72727" x2="30551" y2="60532"/>
                            <a14:foregroundMark x1="31219" y1="41685" x2="25209" y2="41685"/>
                            <a14:foregroundMark x1="30551" y1="38581" x2="41235" y2="36585"/>
                            <a14:foregroundMark x1="74457" y1="41685" x2="78631" y2="58980"/>
                            <a14:backgroundMark x1="53422" y1="81375" x2="46077" y2="82483"/>
                          </a14:backgroundRemoval>
                        </a14:imgEffect>
                      </a14:imgLayer>
                    </a14:imgProps>
                  </a:ext>
                  <a:ext uri="{28A0092B-C50C-407E-A947-70E740481C1C}">
                    <a14:useLocalDpi xmlns:a14="http://schemas.microsoft.com/office/drawing/2010/main" val="0"/>
                  </a:ext>
                </a:extLst>
              </a:blip>
              <a:srcRect l="12914" t="6161" r="17083" b="10371"/>
              <a:stretch/>
            </p:blipFill>
            <p:spPr>
              <a:xfrm rot="5400000">
                <a:off x="2397963" y="295437"/>
                <a:ext cx="1309612" cy="1171149"/>
              </a:xfrm>
              <a:prstGeom prst="rect">
                <a:avLst/>
              </a:prstGeom>
            </p:spPr>
          </p:pic>
        </p:grpSp>
        <p:grpSp>
          <p:nvGrpSpPr>
            <p:cNvPr id="1056" name="Group 1055">
              <a:extLst>
                <a:ext uri="{FF2B5EF4-FFF2-40B4-BE49-F238E27FC236}">
                  <a16:creationId xmlns:a16="http://schemas.microsoft.com/office/drawing/2014/main" id="{7C1332DF-C1B0-28C1-4BEF-99C9AE7BF71F}"/>
                </a:ext>
              </a:extLst>
            </p:cNvPr>
            <p:cNvGrpSpPr/>
            <p:nvPr/>
          </p:nvGrpSpPr>
          <p:grpSpPr>
            <a:xfrm>
              <a:off x="14630415" y="27616967"/>
              <a:ext cx="2869611" cy="1446787"/>
              <a:chOff x="8651075" y="1870040"/>
              <a:chExt cx="2869611" cy="1446787"/>
            </a:xfrm>
          </p:grpSpPr>
          <p:pic>
            <p:nvPicPr>
              <p:cNvPr id="1057" name="Picture 1056" descr="A screenshot of a computer&#10;&#10;Description automatically generated">
                <a:extLst>
                  <a:ext uri="{FF2B5EF4-FFF2-40B4-BE49-F238E27FC236}">
                    <a16:creationId xmlns:a16="http://schemas.microsoft.com/office/drawing/2014/main" id="{BD056EC7-9052-9294-8653-842308BC315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651075" y="1870040"/>
                <a:ext cx="2869611" cy="1446787"/>
              </a:xfrm>
              <a:prstGeom prst="rect">
                <a:avLst/>
              </a:prstGeom>
            </p:spPr>
          </p:pic>
          <p:sp>
            <p:nvSpPr>
              <p:cNvPr id="1058" name="TextBox 1057">
                <a:extLst>
                  <a:ext uri="{FF2B5EF4-FFF2-40B4-BE49-F238E27FC236}">
                    <a16:creationId xmlns:a16="http://schemas.microsoft.com/office/drawing/2014/main" id="{64DF89AB-794B-E300-B2E7-87F020F40E14}"/>
                  </a:ext>
                </a:extLst>
              </p:cNvPr>
              <p:cNvSpPr txBox="1"/>
              <p:nvPr/>
            </p:nvSpPr>
            <p:spPr>
              <a:xfrm>
                <a:off x="10571354" y="1893481"/>
                <a:ext cx="696616" cy="261610"/>
              </a:xfrm>
              <a:prstGeom prst="rect">
                <a:avLst/>
              </a:prstGeom>
              <a:noFill/>
            </p:spPr>
            <p:txBody>
              <a:bodyPr wrap="square" rtlCol="0">
                <a:spAutoFit/>
              </a:bodyPr>
              <a:lstStyle/>
              <a:p>
                <a:r>
                  <a:rPr lang="en-US" sz="1100" b="1" dirty="0"/>
                  <a:t>Spectra</a:t>
                </a:r>
              </a:p>
            </p:txBody>
          </p:sp>
          <p:sp>
            <p:nvSpPr>
              <p:cNvPr id="1059" name="TextBox 1058">
                <a:extLst>
                  <a:ext uri="{FF2B5EF4-FFF2-40B4-BE49-F238E27FC236}">
                    <a16:creationId xmlns:a16="http://schemas.microsoft.com/office/drawing/2014/main" id="{12B55B8E-12BF-852F-7CAF-76ECCDFC13FF}"/>
                  </a:ext>
                </a:extLst>
              </p:cNvPr>
              <p:cNvSpPr txBox="1"/>
              <p:nvPr/>
            </p:nvSpPr>
            <p:spPr>
              <a:xfrm>
                <a:off x="10366760" y="2582708"/>
                <a:ext cx="970948" cy="261610"/>
              </a:xfrm>
              <a:prstGeom prst="rect">
                <a:avLst/>
              </a:prstGeom>
              <a:noFill/>
            </p:spPr>
            <p:txBody>
              <a:bodyPr wrap="square" rtlCol="0">
                <a:spAutoFit/>
              </a:bodyPr>
              <a:lstStyle/>
              <a:p>
                <a:r>
                  <a:rPr lang="en-US" sz="1100" b="1" dirty="0"/>
                  <a:t>Signal Traces</a:t>
                </a:r>
              </a:p>
            </p:txBody>
          </p:sp>
        </p:grpSp>
      </p:grpSp>
      <p:sp>
        <p:nvSpPr>
          <p:cNvPr id="1060" name="Rectangle 1059">
            <a:extLst>
              <a:ext uri="{FF2B5EF4-FFF2-40B4-BE49-F238E27FC236}">
                <a16:creationId xmlns:a16="http://schemas.microsoft.com/office/drawing/2014/main" id="{419CB0B8-29BD-6830-D411-354145DA8AE1}"/>
              </a:ext>
            </a:extLst>
          </p:cNvPr>
          <p:cNvSpPr/>
          <p:nvPr/>
        </p:nvSpPr>
        <p:spPr>
          <a:xfrm>
            <a:off x="14347156" y="27371088"/>
            <a:ext cx="283259" cy="1858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TextBox 1061">
            <a:extLst>
              <a:ext uri="{FF2B5EF4-FFF2-40B4-BE49-F238E27FC236}">
                <a16:creationId xmlns:a16="http://schemas.microsoft.com/office/drawing/2014/main" id="{98D0DE7A-E45D-44BC-5629-4771AFBD88A0}"/>
              </a:ext>
            </a:extLst>
          </p:cNvPr>
          <p:cNvSpPr txBox="1"/>
          <p:nvPr/>
        </p:nvSpPr>
        <p:spPr>
          <a:xfrm>
            <a:off x="9197807" y="27983884"/>
            <a:ext cx="10559764" cy="1785104"/>
          </a:xfrm>
          <a:prstGeom prst="rect">
            <a:avLst/>
          </a:prstGeom>
          <a:noFill/>
        </p:spPr>
        <p:txBody>
          <a:bodyPr wrap="square">
            <a:spAutoFit/>
          </a:bodyPr>
          <a:lstStyle/>
          <a:p>
            <a:pPr algn="just"/>
            <a:r>
              <a:rPr lang="en-US" sz="2200" b="1" u="sng" dirty="0"/>
              <a:t>Figure 1</a:t>
            </a:r>
            <a:r>
              <a:rPr lang="en-US" sz="2200" b="1" dirty="0"/>
              <a:t>. Sample Preparation and Headspace Analysis Workflow. A) </a:t>
            </a:r>
            <a:r>
              <a:rPr lang="en-US" sz="2200" dirty="0"/>
              <a:t>MDBK and CCO cells were seeded in Minimum Essential Medium (MEM) and infected with respective viruses. </a:t>
            </a:r>
            <a:r>
              <a:rPr lang="en-US" sz="2200" b="1" dirty="0"/>
              <a:t>B) </a:t>
            </a:r>
            <a:r>
              <a:rPr lang="en-US" sz="2200" dirty="0"/>
              <a:t>Cured polymer in steel tin containers were suspended above 2ml of liquid culture samples for 24 hours to charge and subsequently autoclaved. </a:t>
            </a:r>
            <a:r>
              <a:rPr lang="en-US" sz="2200" b="1" dirty="0"/>
              <a:t>C) </a:t>
            </a:r>
            <a:r>
              <a:rPr lang="en-US" sz="2200" dirty="0"/>
              <a:t>POCR and liquid samples were enclosed in sealed jars for headspace analysis with PTR-MS instrument</a:t>
            </a:r>
            <a:endParaRPr lang="en-US" sz="2200" b="1" dirty="0"/>
          </a:p>
        </p:txBody>
      </p:sp>
      <p:sp>
        <p:nvSpPr>
          <p:cNvPr id="1063" name="TextBox 1062">
            <a:extLst>
              <a:ext uri="{FF2B5EF4-FFF2-40B4-BE49-F238E27FC236}">
                <a16:creationId xmlns:a16="http://schemas.microsoft.com/office/drawing/2014/main" id="{BFC8C94B-504B-B372-6335-2B3E6BDD029B}"/>
              </a:ext>
            </a:extLst>
          </p:cNvPr>
          <p:cNvSpPr txBox="1"/>
          <p:nvPr/>
        </p:nvSpPr>
        <p:spPr>
          <a:xfrm>
            <a:off x="9456260" y="22669477"/>
            <a:ext cx="495832" cy="461665"/>
          </a:xfrm>
          <a:prstGeom prst="rect">
            <a:avLst/>
          </a:prstGeom>
          <a:noFill/>
        </p:spPr>
        <p:txBody>
          <a:bodyPr wrap="square" rtlCol="0">
            <a:spAutoFit/>
          </a:bodyPr>
          <a:lstStyle/>
          <a:p>
            <a:r>
              <a:rPr lang="en-US" sz="2400" b="1" dirty="0"/>
              <a:t>A</a:t>
            </a:r>
          </a:p>
        </p:txBody>
      </p:sp>
      <p:sp>
        <p:nvSpPr>
          <p:cNvPr id="1064" name="TextBox 1063">
            <a:extLst>
              <a:ext uri="{FF2B5EF4-FFF2-40B4-BE49-F238E27FC236}">
                <a16:creationId xmlns:a16="http://schemas.microsoft.com/office/drawing/2014/main" id="{BB3CE8A3-12E8-D732-F59F-389120CA11DC}"/>
              </a:ext>
            </a:extLst>
          </p:cNvPr>
          <p:cNvSpPr txBox="1"/>
          <p:nvPr/>
        </p:nvSpPr>
        <p:spPr>
          <a:xfrm>
            <a:off x="16463182" y="22676334"/>
            <a:ext cx="495832" cy="461665"/>
          </a:xfrm>
          <a:prstGeom prst="rect">
            <a:avLst/>
          </a:prstGeom>
          <a:noFill/>
        </p:spPr>
        <p:txBody>
          <a:bodyPr wrap="square" rtlCol="0">
            <a:spAutoFit/>
          </a:bodyPr>
          <a:lstStyle/>
          <a:p>
            <a:r>
              <a:rPr lang="en-US" sz="2400" b="1" dirty="0"/>
              <a:t>B</a:t>
            </a:r>
          </a:p>
        </p:txBody>
      </p:sp>
      <p:sp>
        <p:nvSpPr>
          <p:cNvPr id="1065" name="TextBox 1064">
            <a:extLst>
              <a:ext uri="{FF2B5EF4-FFF2-40B4-BE49-F238E27FC236}">
                <a16:creationId xmlns:a16="http://schemas.microsoft.com/office/drawing/2014/main" id="{A6236202-B90B-F7BA-4B90-51CF19A2BE51}"/>
              </a:ext>
            </a:extLst>
          </p:cNvPr>
          <p:cNvSpPr txBox="1"/>
          <p:nvPr/>
        </p:nvSpPr>
        <p:spPr>
          <a:xfrm>
            <a:off x="9420988" y="25316953"/>
            <a:ext cx="495832" cy="461665"/>
          </a:xfrm>
          <a:prstGeom prst="rect">
            <a:avLst/>
          </a:prstGeom>
          <a:noFill/>
        </p:spPr>
        <p:txBody>
          <a:bodyPr wrap="square" rtlCol="0">
            <a:spAutoFit/>
          </a:bodyPr>
          <a:lstStyle/>
          <a:p>
            <a:r>
              <a:rPr lang="en-US" sz="2400" b="1" dirty="0"/>
              <a:t>C</a:t>
            </a:r>
          </a:p>
        </p:txBody>
      </p:sp>
      <p:sp>
        <p:nvSpPr>
          <p:cNvPr id="1066" name="TextBox 1065">
            <a:extLst>
              <a:ext uri="{FF2B5EF4-FFF2-40B4-BE49-F238E27FC236}">
                <a16:creationId xmlns:a16="http://schemas.microsoft.com/office/drawing/2014/main" id="{9BDFEB7E-0081-59C7-B96F-AA4F7E5B112B}"/>
              </a:ext>
            </a:extLst>
          </p:cNvPr>
          <p:cNvSpPr txBox="1"/>
          <p:nvPr/>
        </p:nvSpPr>
        <p:spPr>
          <a:xfrm>
            <a:off x="20193629" y="15303123"/>
            <a:ext cx="8766462" cy="3754874"/>
          </a:xfrm>
          <a:prstGeom prst="rect">
            <a:avLst/>
          </a:prstGeom>
          <a:noFill/>
        </p:spPr>
        <p:txBody>
          <a:bodyPr wrap="square">
            <a:spAutoFit/>
          </a:bodyPr>
          <a:lstStyle/>
          <a:p>
            <a:pPr algn="just"/>
            <a:r>
              <a:rPr lang="en-US" sz="3400" dirty="0"/>
              <a:t>Unique peak signatures in live samples were also observed in ion chromatograms for charged POCR™ counterparts, demonstrating effective VOC transfer that persisted ever after being autoclaved, a protocol required for field use of virus-charged training aids outside of biosafety approved facilities (</a:t>
            </a:r>
            <a:r>
              <a:rPr lang="en-US" sz="3400" b="1" dirty="0"/>
              <a:t>Figure 3</a:t>
            </a:r>
            <a:r>
              <a:rPr lang="en-US" sz="3400" dirty="0"/>
              <a:t>). </a:t>
            </a:r>
          </a:p>
        </p:txBody>
      </p:sp>
      <p:pic>
        <p:nvPicPr>
          <p:cNvPr id="1072" name="Picture 1071" descr="A diagram of a box with colored circles&#10;&#10;AI-generated content may be incorrect.">
            <a:extLst>
              <a:ext uri="{FF2B5EF4-FFF2-40B4-BE49-F238E27FC236}">
                <a16:creationId xmlns:a16="http://schemas.microsoft.com/office/drawing/2014/main" id="{7425112B-F771-48B8-CB35-C92B0C432780}"/>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7420206" y="9345101"/>
            <a:ext cx="8628862" cy="5684824"/>
          </a:xfrm>
          <a:prstGeom prst="rect">
            <a:avLst/>
          </a:prstGeom>
        </p:spPr>
      </p:pic>
      <p:pic>
        <p:nvPicPr>
          <p:cNvPr id="1076" name="Picture 1075" descr="A group of numbers and lines&#10;&#10;AI-generated content may be incorrect.">
            <a:extLst>
              <a:ext uri="{FF2B5EF4-FFF2-40B4-BE49-F238E27FC236}">
                <a16:creationId xmlns:a16="http://schemas.microsoft.com/office/drawing/2014/main" id="{44F44C15-7A7A-A79D-8EB2-1819EAB3DD15}"/>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0193629" y="9312444"/>
            <a:ext cx="7454654" cy="5207808"/>
          </a:xfrm>
          <a:prstGeom prst="rect">
            <a:avLst/>
          </a:prstGeom>
        </p:spPr>
      </p:pic>
      <p:sp>
        <p:nvSpPr>
          <p:cNvPr id="1077" name="TextBox 1076">
            <a:extLst>
              <a:ext uri="{FF2B5EF4-FFF2-40B4-BE49-F238E27FC236}">
                <a16:creationId xmlns:a16="http://schemas.microsoft.com/office/drawing/2014/main" id="{A93ABCBE-68F9-E82D-440C-FAC5991467A8}"/>
              </a:ext>
            </a:extLst>
          </p:cNvPr>
          <p:cNvSpPr txBox="1"/>
          <p:nvPr/>
        </p:nvSpPr>
        <p:spPr>
          <a:xfrm>
            <a:off x="20193629" y="14297774"/>
            <a:ext cx="22894156" cy="769441"/>
          </a:xfrm>
          <a:prstGeom prst="rect">
            <a:avLst/>
          </a:prstGeom>
          <a:noFill/>
        </p:spPr>
        <p:txBody>
          <a:bodyPr wrap="square">
            <a:spAutoFit/>
          </a:bodyPr>
          <a:lstStyle/>
          <a:p>
            <a:pPr algn="just"/>
            <a:r>
              <a:rPr lang="en-US" sz="2200" b="1" u="sng" dirty="0"/>
              <a:t>Figure 2</a:t>
            </a:r>
            <a:r>
              <a:rPr lang="en-US" sz="2200" b="1" dirty="0"/>
              <a:t>. Comparative Analysis of Liquid (“Live”) Samples. A) </a:t>
            </a:r>
            <a:r>
              <a:rPr lang="en-US" sz="2200" dirty="0"/>
              <a:t>PLS analysis isolated most representative peak features for each virus among all collected spectra. </a:t>
            </a:r>
            <a:r>
              <a:rPr lang="en-US" sz="2200" b="1" dirty="0"/>
              <a:t>B) </a:t>
            </a:r>
            <a:r>
              <a:rPr lang="en-US" sz="2200" dirty="0"/>
              <a:t>PCA showing spatial relationships and intragroup variance. </a:t>
            </a:r>
            <a:r>
              <a:rPr lang="en-US" sz="2200" b="1" dirty="0"/>
              <a:t>C) </a:t>
            </a:r>
            <a:r>
              <a:rPr lang="en-US" sz="2200" dirty="0"/>
              <a:t>LDA-based group classifications including virus-infected, heat-stressed, and healthy cells.</a:t>
            </a:r>
            <a:endParaRPr lang="en-US" sz="2200" b="1" dirty="0"/>
          </a:p>
        </p:txBody>
      </p:sp>
      <p:sp>
        <p:nvSpPr>
          <p:cNvPr id="1078" name="TextBox 1077">
            <a:extLst>
              <a:ext uri="{FF2B5EF4-FFF2-40B4-BE49-F238E27FC236}">
                <a16:creationId xmlns:a16="http://schemas.microsoft.com/office/drawing/2014/main" id="{D9D0B3B4-7B39-D852-0BFF-8117F69BF60C}"/>
              </a:ext>
            </a:extLst>
          </p:cNvPr>
          <p:cNvSpPr txBox="1"/>
          <p:nvPr/>
        </p:nvSpPr>
        <p:spPr>
          <a:xfrm>
            <a:off x="20083549" y="9352401"/>
            <a:ext cx="495832" cy="461665"/>
          </a:xfrm>
          <a:prstGeom prst="rect">
            <a:avLst/>
          </a:prstGeom>
          <a:noFill/>
        </p:spPr>
        <p:txBody>
          <a:bodyPr wrap="square" rtlCol="0">
            <a:spAutoFit/>
          </a:bodyPr>
          <a:lstStyle/>
          <a:p>
            <a:r>
              <a:rPr lang="en-US" sz="2400" b="1" dirty="0"/>
              <a:t>A</a:t>
            </a:r>
          </a:p>
        </p:txBody>
      </p:sp>
      <p:sp>
        <p:nvSpPr>
          <p:cNvPr id="1079" name="TextBox 1078">
            <a:extLst>
              <a:ext uri="{FF2B5EF4-FFF2-40B4-BE49-F238E27FC236}">
                <a16:creationId xmlns:a16="http://schemas.microsoft.com/office/drawing/2014/main" id="{9C30520D-B1B1-3C7E-631F-4B92272371A9}"/>
              </a:ext>
            </a:extLst>
          </p:cNvPr>
          <p:cNvSpPr txBox="1"/>
          <p:nvPr/>
        </p:nvSpPr>
        <p:spPr>
          <a:xfrm>
            <a:off x="27648283" y="9352401"/>
            <a:ext cx="495832" cy="461665"/>
          </a:xfrm>
          <a:prstGeom prst="rect">
            <a:avLst/>
          </a:prstGeom>
          <a:noFill/>
        </p:spPr>
        <p:txBody>
          <a:bodyPr wrap="square" rtlCol="0">
            <a:spAutoFit/>
          </a:bodyPr>
          <a:lstStyle/>
          <a:p>
            <a:r>
              <a:rPr lang="en-US" sz="2400" b="1" dirty="0"/>
              <a:t>B</a:t>
            </a:r>
          </a:p>
        </p:txBody>
      </p:sp>
      <p:sp>
        <p:nvSpPr>
          <p:cNvPr id="1080" name="TextBox 1079">
            <a:extLst>
              <a:ext uri="{FF2B5EF4-FFF2-40B4-BE49-F238E27FC236}">
                <a16:creationId xmlns:a16="http://schemas.microsoft.com/office/drawing/2014/main" id="{4B465580-6522-8F26-73C7-C0C87307DC30}"/>
              </a:ext>
            </a:extLst>
          </p:cNvPr>
          <p:cNvSpPr txBox="1"/>
          <p:nvPr/>
        </p:nvSpPr>
        <p:spPr>
          <a:xfrm>
            <a:off x="36603445" y="9352401"/>
            <a:ext cx="495832" cy="461665"/>
          </a:xfrm>
          <a:prstGeom prst="rect">
            <a:avLst/>
          </a:prstGeom>
          <a:noFill/>
        </p:spPr>
        <p:txBody>
          <a:bodyPr wrap="square" rtlCol="0">
            <a:spAutoFit/>
          </a:bodyPr>
          <a:lstStyle/>
          <a:p>
            <a:r>
              <a:rPr lang="en-US" sz="2400" b="1" dirty="0"/>
              <a:t>C</a:t>
            </a:r>
          </a:p>
        </p:txBody>
      </p:sp>
      <p:pic>
        <p:nvPicPr>
          <p:cNvPr id="1081" name="Content Placeholder 4" descr="A diagram of a sample jar&#10;&#10;Description automatically generated">
            <a:extLst>
              <a:ext uri="{FF2B5EF4-FFF2-40B4-BE49-F238E27FC236}">
                <a16:creationId xmlns:a16="http://schemas.microsoft.com/office/drawing/2014/main" id="{69D52223-E233-5687-B49A-6275298D86E0}"/>
              </a:ext>
            </a:extLst>
          </p:cNvPr>
          <p:cNvPicPr>
            <a:picLocks noChangeAspect="1"/>
          </p:cNvPicPr>
          <p:nvPr/>
        </p:nvPicPr>
        <p:blipFill>
          <a:blip r:embed="rId25" cstate="print">
            <a:extLst>
              <a:ext uri="{28A0092B-C50C-407E-A947-70E740481C1C}">
                <a14:useLocalDpi xmlns:a14="http://schemas.microsoft.com/office/drawing/2010/main" val="0"/>
              </a:ext>
            </a:extLst>
          </a:blip>
          <a:srcRect l="3482" r="3787" b="6574"/>
          <a:stretch/>
        </p:blipFill>
        <p:spPr bwMode="auto">
          <a:xfrm>
            <a:off x="32042735" y="19414251"/>
            <a:ext cx="4808626" cy="3228332"/>
          </a:xfrm>
          <a:prstGeom prst="rect">
            <a:avLst/>
          </a:prstGeom>
          <a:noFill/>
          <a:ln>
            <a:noFill/>
          </a:ln>
        </p:spPr>
      </p:pic>
      <p:pic>
        <p:nvPicPr>
          <p:cNvPr id="1085" name="Picture 1084" descr="A graph of a number of different colored squares&#10;&#10;AI-generated content may be incorrect.">
            <a:extLst>
              <a:ext uri="{FF2B5EF4-FFF2-40B4-BE49-F238E27FC236}">
                <a16:creationId xmlns:a16="http://schemas.microsoft.com/office/drawing/2014/main" id="{A4BC1461-66C1-D923-3E12-44FDB9B45F1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6603445" y="19189174"/>
            <a:ext cx="4808625" cy="3711135"/>
          </a:xfrm>
          <a:prstGeom prst="rect">
            <a:avLst/>
          </a:prstGeom>
        </p:spPr>
      </p:pic>
      <p:pic>
        <p:nvPicPr>
          <p:cNvPr id="1097" name="Picture 1096" descr="A graph of a graph&#10;&#10;AI-generated content may be incorrect.">
            <a:extLst>
              <a:ext uri="{FF2B5EF4-FFF2-40B4-BE49-F238E27FC236}">
                <a16:creationId xmlns:a16="http://schemas.microsoft.com/office/drawing/2014/main" id="{C19F7925-0E02-0A7C-3639-B8C3D954B544}"/>
              </a:ext>
            </a:extLst>
          </p:cNvPr>
          <p:cNvPicPr>
            <a:picLocks noChangeAspect="1"/>
          </p:cNvPicPr>
          <p:nvPr/>
        </p:nvPicPr>
        <p:blipFill>
          <a:blip r:embed="rId27">
            <a:extLst>
              <a:ext uri="{28A0092B-C50C-407E-A947-70E740481C1C}">
                <a14:useLocalDpi xmlns:a14="http://schemas.microsoft.com/office/drawing/2010/main" val="0"/>
              </a:ext>
            </a:extLst>
          </a:blip>
          <a:srcRect l="6127" t="9320" r="6678"/>
          <a:stretch>
            <a:fillRect/>
          </a:stretch>
        </p:blipFill>
        <p:spPr>
          <a:xfrm>
            <a:off x="29127324" y="15160196"/>
            <a:ext cx="4449142" cy="3232381"/>
          </a:xfrm>
          <a:prstGeom prst="rect">
            <a:avLst/>
          </a:prstGeom>
        </p:spPr>
      </p:pic>
      <p:pic>
        <p:nvPicPr>
          <p:cNvPr id="1099" name="Picture 1098" descr="A graph of a number of objects&#10;&#10;AI-generated content may be incorrect.">
            <a:extLst>
              <a:ext uri="{FF2B5EF4-FFF2-40B4-BE49-F238E27FC236}">
                <a16:creationId xmlns:a16="http://schemas.microsoft.com/office/drawing/2014/main" id="{6A4E9AB5-E2C4-7951-2B95-9586279A5BCC}"/>
              </a:ext>
            </a:extLst>
          </p:cNvPr>
          <p:cNvPicPr>
            <a:picLocks noChangeAspect="1"/>
          </p:cNvPicPr>
          <p:nvPr/>
        </p:nvPicPr>
        <p:blipFill>
          <a:blip r:embed="rId28">
            <a:extLst>
              <a:ext uri="{28A0092B-C50C-407E-A947-70E740481C1C}">
                <a14:useLocalDpi xmlns:a14="http://schemas.microsoft.com/office/drawing/2010/main" val="0"/>
              </a:ext>
            </a:extLst>
          </a:blip>
          <a:srcRect l="7568" t="5639" r="5888"/>
          <a:stretch>
            <a:fillRect/>
          </a:stretch>
        </p:blipFill>
        <p:spPr>
          <a:xfrm>
            <a:off x="33715202" y="15162483"/>
            <a:ext cx="4449143" cy="3388883"/>
          </a:xfrm>
          <a:prstGeom prst="rect">
            <a:avLst/>
          </a:prstGeom>
        </p:spPr>
      </p:pic>
      <p:pic>
        <p:nvPicPr>
          <p:cNvPr id="1101" name="Picture 1100" descr="A graph of a mass&#10;&#10;AI-generated content may be incorrect.">
            <a:extLst>
              <a:ext uri="{FF2B5EF4-FFF2-40B4-BE49-F238E27FC236}">
                <a16:creationId xmlns:a16="http://schemas.microsoft.com/office/drawing/2014/main" id="{E318EA00-9C10-F83C-A91A-EFF6F9652044}"/>
              </a:ext>
            </a:extLst>
          </p:cNvPr>
          <p:cNvPicPr>
            <a:picLocks noChangeAspect="1"/>
          </p:cNvPicPr>
          <p:nvPr/>
        </p:nvPicPr>
        <p:blipFill>
          <a:blip r:embed="rId29">
            <a:extLst>
              <a:ext uri="{28A0092B-C50C-407E-A947-70E740481C1C}">
                <a14:useLocalDpi xmlns:a14="http://schemas.microsoft.com/office/drawing/2010/main" val="0"/>
              </a:ext>
            </a:extLst>
          </a:blip>
          <a:srcRect l="7467" t="7804" r="5407"/>
          <a:stretch>
            <a:fillRect/>
          </a:stretch>
        </p:blipFill>
        <p:spPr>
          <a:xfrm>
            <a:off x="38168764" y="15122730"/>
            <a:ext cx="4661842" cy="3446292"/>
          </a:xfrm>
          <a:prstGeom prst="rect">
            <a:avLst/>
          </a:prstGeom>
        </p:spPr>
      </p:pic>
      <p:sp>
        <p:nvSpPr>
          <p:cNvPr id="1102" name="TextBox 1101">
            <a:extLst>
              <a:ext uri="{FF2B5EF4-FFF2-40B4-BE49-F238E27FC236}">
                <a16:creationId xmlns:a16="http://schemas.microsoft.com/office/drawing/2014/main" id="{94E382AD-F6D2-0F60-C5E7-0167CD7D041B}"/>
              </a:ext>
            </a:extLst>
          </p:cNvPr>
          <p:cNvSpPr txBox="1"/>
          <p:nvPr/>
        </p:nvSpPr>
        <p:spPr>
          <a:xfrm>
            <a:off x="20117356" y="19357295"/>
            <a:ext cx="10419793" cy="4278094"/>
          </a:xfrm>
          <a:prstGeom prst="rect">
            <a:avLst/>
          </a:prstGeom>
          <a:noFill/>
        </p:spPr>
        <p:txBody>
          <a:bodyPr wrap="square">
            <a:spAutoFit/>
          </a:bodyPr>
          <a:lstStyle/>
          <a:p>
            <a:pPr algn="just"/>
            <a:r>
              <a:rPr lang="en-US" sz="3400" dirty="0"/>
              <a:t>A significant increase in polymer-associated background volatiles (siloxanes) are observed after autoclaving, as shown in the representative spectrum for blank POCRs (</a:t>
            </a:r>
            <a:r>
              <a:rPr lang="en-US" sz="3400" b="1" dirty="0"/>
              <a:t>Figure 4A</a:t>
            </a:r>
            <a:r>
              <a:rPr lang="en-US" sz="3400" dirty="0"/>
              <a:t>). However, the underlying sample-specific VOC peaks were still present at varied signal intensity. The total ion count for each group’s representative peaks were averaged across live, </a:t>
            </a:r>
            <a:r>
              <a:rPr lang="en-US" sz="3400" dirty="0" err="1"/>
              <a:t>naPOCR</a:t>
            </a:r>
            <a:r>
              <a:rPr lang="en-US" sz="3400" dirty="0"/>
              <a:t>, and </a:t>
            </a:r>
            <a:r>
              <a:rPr lang="en-US" sz="3400" dirty="0" err="1"/>
              <a:t>aPOCR</a:t>
            </a:r>
            <a:r>
              <a:rPr lang="en-US" sz="3400" dirty="0"/>
              <a:t> measurements, demonstrating similar detectable levels (</a:t>
            </a:r>
            <a:r>
              <a:rPr lang="en-US" sz="3400" b="1" dirty="0"/>
              <a:t>Figure 4B</a:t>
            </a:r>
            <a:r>
              <a:rPr lang="en-US" sz="3400" dirty="0"/>
              <a:t>).</a:t>
            </a:r>
          </a:p>
        </p:txBody>
      </p:sp>
      <p:sp>
        <p:nvSpPr>
          <p:cNvPr id="1103" name="TextBox 1102">
            <a:extLst>
              <a:ext uri="{FF2B5EF4-FFF2-40B4-BE49-F238E27FC236}">
                <a16:creationId xmlns:a16="http://schemas.microsoft.com/office/drawing/2014/main" id="{700F9D5D-F936-A34A-3CF3-F30243FE9724}"/>
              </a:ext>
            </a:extLst>
          </p:cNvPr>
          <p:cNvSpPr txBox="1"/>
          <p:nvPr/>
        </p:nvSpPr>
        <p:spPr>
          <a:xfrm>
            <a:off x="28921677" y="18455415"/>
            <a:ext cx="13908929" cy="769441"/>
          </a:xfrm>
          <a:prstGeom prst="rect">
            <a:avLst/>
          </a:prstGeom>
          <a:noFill/>
        </p:spPr>
        <p:txBody>
          <a:bodyPr wrap="square">
            <a:spAutoFit/>
          </a:bodyPr>
          <a:lstStyle/>
          <a:p>
            <a:pPr algn="just"/>
            <a:r>
              <a:rPr lang="en-US" sz="2200" b="1" u="sng" dirty="0"/>
              <a:t>Figure 3</a:t>
            </a:r>
            <a:r>
              <a:rPr lang="en-US" sz="2200" b="1" dirty="0"/>
              <a:t>. VOC Transfer to Charged Polymers. </a:t>
            </a:r>
            <a:r>
              <a:rPr lang="en-US" sz="2200" dirty="0"/>
              <a:t>Representative chromatograms for live culture, non-autoclaved POCRs, and autoclaved POCRs for BVDV (blue), </a:t>
            </a:r>
            <a:r>
              <a:rPr lang="en-US" sz="2200" dirty="0" err="1"/>
              <a:t>BoHV</a:t>
            </a:r>
            <a:r>
              <a:rPr lang="en-US" sz="2200" dirty="0"/>
              <a:t> (red), and CCV (yellow).</a:t>
            </a:r>
          </a:p>
        </p:txBody>
      </p:sp>
      <p:sp>
        <p:nvSpPr>
          <p:cNvPr id="1105" name="TextBox 1104">
            <a:extLst>
              <a:ext uri="{FF2B5EF4-FFF2-40B4-BE49-F238E27FC236}">
                <a16:creationId xmlns:a16="http://schemas.microsoft.com/office/drawing/2014/main" id="{E4A38693-045A-9A13-F9E6-530E6FD761AC}"/>
              </a:ext>
            </a:extLst>
          </p:cNvPr>
          <p:cNvSpPr txBox="1"/>
          <p:nvPr/>
        </p:nvSpPr>
        <p:spPr>
          <a:xfrm>
            <a:off x="30649578" y="22720058"/>
            <a:ext cx="12181028" cy="1107996"/>
          </a:xfrm>
          <a:prstGeom prst="rect">
            <a:avLst/>
          </a:prstGeom>
          <a:noFill/>
        </p:spPr>
        <p:txBody>
          <a:bodyPr wrap="square">
            <a:spAutoFit/>
          </a:bodyPr>
          <a:lstStyle/>
          <a:p>
            <a:pPr algn="just"/>
            <a:r>
              <a:rPr lang="en-US" sz="2200" b="1" u="sng" dirty="0"/>
              <a:t>Figure 4</a:t>
            </a:r>
            <a:r>
              <a:rPr lang="en-US" sz="2200" b="1" dirty="0"/>
              <a:t>. Comparative Signal Intensity of Sample-Specific VOCs. A) </a:t>
            </a:r>
            <a:r>
              <a:rPr lang="en-US" sz="2200" dirty="0"/>
              <a:t>Polymer-associated VOCs are elevated after autoclaving, increasing background odor on POCR samples, </a:t>
            </a:r>
            <a:r>
              <a:rPr lang="en-US" sz="2200" b="1" dirty="0"/>
              <a:t>B) </a:t>
            </a:r>
            <a:r>
              <a:rPr lang="en-US" sz="2200" dirty="0"/>
              <a:t>Underlying the POCR VOCs, sample-specific peaks were collectively averaged across respective sample types</a:t>
            </a:r>
          </a:p>
        </p:txBody>
      </p:sp>
      <p:sp>
        <p:nvSpPr>
          <p:cNvPr id="1107" name="TextBox 1106">
            <a:extLst>
              <a:ext uri="{FF2B5EF4-FFF2-40B4-BE49-F238E27FC236}">
                <a16:creationId xmlns:a16="http://schemas.microsoft.com/office/drawing/2014/main" id="{ECC29FB2-C533-BDEE-DD20-E7B772701678}"/>
              </a:ext>
            </a:extLst>
          </p:cNvPr>
          <p:cNvSpPr txBox="1"/>
          <p:nvPr/>
        </p:nvSpPr>
        <p:spPr>
          <a:xfrm>
            <a:off x="32469608" y="19351524"/>
            <a:ext cx="495832" cy="461665"/>
          </a:xfrm>
          <a:prstGeom prst="rect">
            <a:avLst/>
          </a:prstGeom>
          <a:noFill/>
        </p:spPr>
        <p:txBody>
          <a:bodyPr wrap="square" rtlCol="0">
            <a:spAutoFit/>
          </a:bodyPr>
          <a:lstStyle/>
          <a:p>
            <a:r>
              <a:rPr lang="en-US" sz="2400" b="1" dirty="0"/>
              <a:t>A</a:t>
            </a:r>
          </a:p>
        </p:txBody>
      </p:sp>
      <p:sp>
        <p:nvSpPr>
          <p:cNvPr id="1108" name="TextBox 1107">
            <a:extLst>
              <a:ext uri="{FF2B5EF4-FFF2-40B4-BE49-F238E27FC236}">
                <a16:creationId xmlns:a16="http://schemas.microsoft.com/office/drawing/2014/main" id="{4674B119-4213-D0D8-9B9F-D1A9DDF36043}"/>
              </a:ext>
            </a:extLst>
          </p:cNvPr>
          <p:cNvSpPr txBox="1"/>
          <p:nvPr/>
        </p:nvSpPr>
        <p:spPr>
          <a:xfrm>
            <a:off x="36816881" y="19287583"/>
            <a:ext cx="495832" cy="461665"/>
          </a:xfrm>
          <a:prstGeom prst="rect">
            <a:avLst/>
          </a:prstGeom>
          <a:noFill/>
        </p:spPr>
        <p:txBody>
          <a:bodyPr wrap="square" rtlCol="0">
            <a:spAutoFit/>
          </a:bodyPr>
          <a:lstStyle/>
          <a:p>
            <a:r>
              <a:rPr lang="en-US" sz="2400" b="1" dirty="0"/>
              <a:t>B</a:t>
            </a:r>
          </a:p>
        </p:txBody>
      </p:sp>
    </p:spTree>
    <p:extLst>
      <p:ext uri="{BB962C8B-B14F-4D97-AF65-F5344CB8AC3E}">
        <p14:creationId xmlns:p14="http://schemas.microsoft.com/office/powerpoint/2010/main" val="195067030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5559</TotalTime>
  <Words>1048</Words>
  <Application>Microsoft Office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SimSun</vt:lpstr>
      <vt:lpstr>Abadi</vt:lpstr>
      <vt:lpstr>Aptos</vt:lpstr>
      <vt:lpstr>Arial</vt:lpstr>
      <vt:lpstr>Calibri</vt:lpstr>
      <vt:lpstr>Calibri Light</vt:lpstr>
      <vt:lpstr>Times</vt:lpstr>
      <vt:lpstr>Retrospect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Samantha Hagerty</dc:creator>
  <cp:lastModifiedBy>Samantha Hagerty</cp:lastModifiedBy>
  <cp:revision>1</cp:revision>
  <dcterms:created xsi:type="dcterms:W3CDTF">2026-03-09T19:55:39Z</dcterms:created>
  <dcterms:modified xsi:type="dcterms:W3CDTF">2026-03-13T16:34:51Z</dcterms:modified>
</cp:coreProperties>
</file>